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62" r:id="rId4"/>
    <p:sldId id="282" r:id="rId5"/>
    <p:sldId id="283" r:id="rId6"/>
    <p:sldId id="285" r:id="rId7"/>
    <p:sldId id="284" r:id="rId8"/>
    <p:sldId id="286" r:id="rId9"/>
    <p:sldId id="281" r:id="rId10"/>
    <p:sldId id="263" r:id="rId11"/>
    <p:sldId id="272" r:id="rId12"/>
    <p:sldId id="274" r:id="rId13"/>
    <p:sldId id="268" r:id="rId14"/>
    <p:sldId id="287" r:id="rId15"/>
    <p:sldId id="275" r:id="rId16"/>
    <p:sldId id="290" r:id="rId17"/>
    <p:sldId id="288" r:id="rId18"/>
    <p:sldId id="289" r:id="rId19"/>
    <p:sldId id="276" r:id="rId20"/>
    <p:sldId id="279" r:id="rId21"/>
    <p:sldId id="291" r:id="rId22"/>
    <p:sldId id="293" r:id="rId23"/>
    <p:sldId id="294" r:id="rId24"/>
    <p:sldId id="295" r:id="rId25"/>
    <p:sldId id="296" r:id="rId26"/>
    <p:sldId id="298" r:id="rId27"/>
    <p:sldId id="299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552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C0030-5608-9A45-BD25-4EB78D85B783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CF7AD2D3-F274-FC45-AC4F-4C73277CACC7}">
      <dgm:prSet phldrT="[Text]"/>
      <dgm:spPr/>
      <dgm:t>
        <a:bodyPr/>
        <a:lstStyle/>
        <a:p>
          <a:r>
            <a:rPr lang="en-US" b="1" dirty="0"/>
            <a:t>GIM </a:t>
          </a:r>
        </a:p>
      </dgm:t>
    </dgm:pt>
    <dgm:pt modelId="{C87DC4A6-BF74-174B-97F9-196A1CB4DA83}" type="parTrans" cxnId="{B49FC1CE-ED23-E246-8EF0-512AD9FF8C31}">
      <dgm:prSet/>
      <dgm:spPr/>
      <dgm:t>
        <a:bodyPr/>
        <a:lstStyle/>
        <a:p>
          <a:endParaRPr lang="en-US"/>
        </a:p>
      </dgm:t>
    </dgm:pt>
    <dgm:pt modelId="{D8663880-01B2-2E4E-8E18-CF56E3A7DB06}" type="sibTrans" cxnId="{B49FC1CE-ED23-E246-8EF0-512AD9FF8C31}">
      <dgm:prSet/>
      <dgm:spPr/>
      <dgm:t>
        <a:bodyPr/>
        <a:lstStyle/>
        <a:p>
          <a:endParaRPr lang="en-US"/>
        </a:p>
      </dgm:t>
    </dgm:pt>
    <dgm:pt modelId="{8768403D-4A92-0343-ABEC-CDA97D4D8F0D}">
      <dgm:prSet phldrT="[Text]"/>
      <dgm:spPr/>
      <dgm:t>
        <a:bodyPr/>
        <a:lstStyle/>
        <a:p>
          <a:r>
            <a:rPr lang="en-US" b="1" dirty="0"/>
            <a:t>Urgent care </a:t>
          </a:r>
        </a:p>
      </dgm:t>
    </dgm:pt>
    <dgm:pt modelId="{0CAD3490-AA45-B443-8E36-B60C17C9BD66}" type="parTrans" cxnId="{65F4D99D-9E21-9F44-AC78-13F9E4735A07}">
      <dgm:prSet/>
      <dgm:spPr/>
      <dgm:t>
        <a:bodyPr/>
        <a:lstStyle/>
        <a:p>
          <a:endParaRPr lang="en-US"/>
        </a:p>
      </dgm:t>
    </dgm:pt>
    <dgm:pt modelId="{0350A05C-6E02-6341-8B29-083A942009EF}" type="sibTrans" cxnId="{65F4D99D-9E21-9F44-AC78-13F9E4735A07}">
      <dgm:prSet/>
      <dgm:spPr/>
      <dgm:t>
        <a:bodyPr/>
        <a:lstStyle/>
        <a:p>
          <a:endParaRPr lang="en-US"/>
        </a:p>
      </dgm:t>
    </dgm:pt>
    <dgm:pt modelId="{2D71376D-92EF-6C40-AB5C-4CD00A94C0A4}">
      <dgm:prSet phldrT="[Text]"/>
      <dgm:spPr/>
      <dgm:t>
        <a:bodyPr/>
        <a:lstStyle/>
        <a:p>
          <a:r>
            <a:rPr lang="en-US" b="1" dirty="0"/>
            <a:t>Surgical Oncology</a:t>
          </a:r>
        </a:p>
      </dgm:t>
    </dgm:pt>
    <dgm:pt modelId="{2486F14A-12BB-934B-AB44-04C8E79F8D69}" type="parTrans" cxnId="{924A1694-789E-CD4E-A8CE-43590604E0F0}">
      <dgm:prSet/>
      <dgm:spPr/>
      <dgm:t>
        <a:bodyPr/>
        <a:lstStyle/>
        <a:p>
          <a:endParaRPr lang="en-US"/>
        </a:p>
      </dgm:t>
    </dgm:pt>
    <dgm:pt modelId="{DB8C96CD-6B23-3943-8166-1A606B4978D5}" type="sibTrans" cxnId="{924A1694-789E-CD4E-A8CE-43590604E0F0}">
      <dgm:prSet/>
      <dgm:spPr/>
      <dgm:t>
        <a:bodyPr/>
        <a:lstStyle/>
        <a:p>
          <a:endParaRPr lang="en-US"/>
        </a:p>
      </dgm:t>
    </dgm:pt>
    <dgm:pt modelId="{73AB8E25-4069-D84C-B609-B12C51919511}">
      <dgm:prSet/>
      <dgm:spPr/>
      <dgm:t>
        <a:bodyPr/>
        <a:lstStyle/>
        <a:p>
          <a:r>
            <a:rPr lang="en-US" b="1" dirty="0"/>
            <a:t>ENT </a:t>
          </a:r>
        </a:p>
      </dgm:t>
    </dgm:pt>
    <dgm:pt modelId="{D24ACB43-0841-EE4A-883C-C40E7E61995C}" type="parTrans" cxnId="{35B8D5EE-0CD6-E34E-8FEB-52DB14C99562}">
      <dgm:prSet/>
      <dgm:spPr/>
      <dgm:t>
        <a:bodyPr/>
        <a:lstStyle/>
        <a:p>
          <a:endParaRPr lang="en-US"/>
        </a:p>
      </dgm:t>
    </dgm:pt>
    <dgm:pt modelId="{852F9846-BD7D-BC45-AFCF-F7F20143E27F}" type="sibTrans" cxnId="{35B8D5EE-0CD6-E34E-8FEB-52DB14C99562}">
      <dgm:prSet/>
      <dgm:spPr/>
      <dgm:t>
        <a:bodyPr/>
        <a:lstStyle/>
        <a:p>
          <a:endParaRPr lang="en-US"/>
        </a:p>
      </dgm:t>
    </dgm:pt>
    <dgm:pt modelId="{64D566F3-78F8-444E-A6B7-565EBD662136}">
      <dgm:prSet/>
      <dgm:spPr/>
      <dgm:t>
        <a:bodyPr/>
        <a:lstStyle/>
        <a:p>
          <a:r>
            <a:rPr lang="en-US" b="1" dirty="0"/>
            <a:t>Palliative care </a:t>
          </a:r>
        </a:p>
      </dgm:t>
    </dgm:pt>
    <dgm:pt modelId="{540EF4AA-47B1-2744-B47E-45E6C9872999}" type="parTrans" cxnId="{0A1E1317-BE10-8248-9540-65CD02F4052D}">
      <dgm:prSet/>
      <dgm:spPr/>
      <dgm:t>
        <a:bodyPr/>
        <a:lstStyle/>
        <a:p>
          <a:endParaRPr lang="en-US"/>
        </a:p>
      </dgm:t>
    </dgm:pt>
    <dgm:pt modelId="{E8187B01-3E42-234C-A1D9-D90C2CEAA0D4}" type="sibTrans" cxnId="{0A1E1317-BE10-8248-9540-65CD02F4052D}">
      <dgm:prSet/>
      <dgm:spPr/>
      <dgm:t>
        <a:bodyPr/>
        <a:lstStyle/>
        <a:p>
          <a:endParaRPr lang="en-US"/>
        </a:p>
      </dgm:t>
    </dgm:pt>
    <dgm:pt modelId="{87B39085-49B8-B443-8BE5-226E4B0B8483}">
      <dgm:prSet/>
      <dgm:spPr/>
      <dgm:t>
        <a:bodyPr/>
        <a:lstStyle/>
        <a:p>
          <a:r>
            <a:rPr lang="en-US" b="1" dirty="0"/>
            <a:t>Medical Oncology</a:t>
          </a:r>
        </a:p>
      </dgm:t>
    </dgm:pt>
    <dgm:pt modelId="{92AC6A20-3B55-6647-BFD4-5A580F42AB99}" type="parTrans" cxnId="{CAE4BAA3-B064-9A42-B790-08F945130077}">
      <dgm:prSet/>
      <dgm:spPr/>
      <dgm:t>
        <a:bodyPr/>
        <a:lstStyle/>
        <a:p>
          <a:endParaRPr lang="en-US"/>
        </a:p>
      </dgm:t>
    </dgm:pt>
    <dgm:pt modelId="{4183D566-286C-E247-8C50-2C8166827291}" type="sibTrans" cxnId="{CAE4BAA3-B064-9A42-B790-08F945130077}">
      <dgm:prSet/>
      <dgm:spPr/>
      <dgm:t>
        <a:bodyPr/>
        <a:lstStyle/>
        <a:p>
          <a:endParaRPr lang="en-US"/>
        </a:p>
      </dgm:t>
    </dgm:pt>
    <dgm:pt modelId="{DD077B29-4170-D74E-B29E-73A9F2EB9E9B}">
      <dgm:prSet/>
      <dgm:spPr/>
      <dgm:t>
        <a:bodyPr/>
        <a:lstStyle/>
        <a:p>
          <a:r>
            <a:rPr lang="en-US" b="1" dirty="0"/>
            <a:t>Radiology</a:t>
          </a:r>
        </a:p>
      </dgm:t>
    </dgm:pt>
    <dgm:pt modelId="{CBEF3201-EEA6-6A4A-979D-DFB4B718B4A2}" type="parTrans" cxnId="{0B4BF5DB-C86E-AF45-9840-A10DA3D00A5F}">
      <dgm:prSet/>
      <dgm:spPr/>
      <dgm:t>
        <a:bodyPr/>
        <a:lstStyle/>
        <a:p>
          <a:endParaRPr lang="en-US"/>
        </a:p>
      </dgm:t>
    </dgm:pt>
    <dgm:pt modelId="{9A612503-A6D7-DE4B-B7A8-925DD7D6B018}" type="sibTrans" cxnId="{0B4BF5DB-C86E-AF45-9840-A10DA3D00A5F}">
      <dgm:prSet/>
      <dgm:spPr/>
      <dgm:t>
        <a:bodyPr/>
        <a:lstStyle/>
        <a:p>
          <a:endParaRPr lang="en-US"/>
        </a:p>
      </dgm:t>
    </dgm:pt>
    <dgm:pt modelId="{45121A19-EAFA-564A-9023-CBB2A85B8398}">
      <dgm:prSet/>
      <dgm:spPr/>
      <dgm:t>
        <a:bodyPr/>
        <a:lstStyle/>
        <a:p>
          <a:r>
            <a:rPr lang="en-US" b="1" dirty="0"/>
            <a:t>Foundations Academic</a:t>
          </a:r>
        </a:p>
      </dgm:t>
    </dgm:pt>
    <dgm:pt modelId="{02D26D21-C701-E941-B9D0-374B123902DE}" type="parTrans" cxnId="{85D77204-AEDB-7747-B9CC-A7BE908AA521}">
      <dgm:prSet/>
      <dgm:spPr/>
      <dgm:t>
        <a:bodyPr/>
        <a:lstStyle/>
        <a:p>
          <a:endParaRPr lang="en-US"/>
        </a:p>
      </dgm:t>
    </dgm:pt>
    <dgm:pt modelId="{6492D024-6E2E-7449-8226-B653B1279767}" type="sibTrans" cxnId="{85D77204-AEDB-7747-B9CC-A7BE908AA521}">
      <dgm:prSet/>
      <dgm:spPr/>
      <dgm:t>
        <a:bodyPr/>
        <a:lstStyle/>
        <a:p>
          <a:endParaRPr lang="en-US"/>
        </a:p>
      </dgm:t>
    </dgm:pt>
    <dgm:pt modelId="{103654C0-1E56-A041-92C7-17547664BEC8}" type="pres">
      <dgm:prSet presAssocID="{D7AC0030-5608-9A45-BD25-4EB78D85B783}" presName="linearFlow" presStyleCnt="0">
        <dgm:presLayoutVars>
          <dgm:dir/>
          <dgm:resizeHandles val="exact"/>
        </dgm:presLayoutVars>
      </dgm:prSet>
      <dgm:spPr/>
    </dgm:pt>
    <dgm:pt modelId="{07D2C55E-EC1C-A749-9F87-B3274761A9CD}" type="pres">
      <dgm:prSet presAssocID="{CF7AD2D3-F274-FC45-AC4F-4C73277CACC7}" presName="composite" presStyleCnt="0"/>
      <dgm:spPr/>
    </dgm:pt>
    <dgm:pt modelId="{DEA6931A-CB02-9446-970F-86DB6D11D4B9}" type="pres">
      <dgm:prSet presAssocID="{CF7AD2D3-F274-FC45-AC4F-4C73277CACC7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113E73-9823-C244-8968-7F8BEE9E81DF}" type="pres">
      <dgm:prSet presAssocID="{CF7AD2D3-F274-FC45-AC4F-4C73277CACC7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231A1-E881-C742-B9CE-0E3C96491C00}" type="pres">
      <dgm:prSet presAssocID="{D8663880-01B2-2E4E-8E18-CF56E3A7DB06}" presName="spacing" presStyleCnt="0"/>
      <dgm:spPr/>
    </dgm:pt>
    <dgm:pt modelId="{C4EF9EEF-289D-6B45-B5F0-2C96023BA0CA}" type="pres">
      <dgm:prSet presAssocID="{8768403D-4A92-0343-ABEC-CDA97D4D8F0D}" presName="composite" presStyleCnt="0"/>
      <dgm:spPr/>
    </dgm:pt>
    <dgm:pt modelId="{D8160BED-6E1E-AE46-8D2E-DD51A16366CB}" type="pres">
      <dgm:prSet presAssocID="{8768403D-4A92-0343-ABEC-CDA97D4D8F0D}" presName="imgShp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921E65-0060-604B-9701-9783C4168830}" type="pres">
      <dgm:prSet presAssocID="{8768403D-4A92-0343-ABEC-CDA97D4D8F0D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1766-4C45-4B4C-A442-BC916790B8BC}" type="pres">
      <dgm:prSet presAssocID="{0350A05C-6E02-6341-8B29-083A942009EF}" presName="spacing" presStyleCnt="0"/>
      <dgm:spPr/>
    </dgm:pt>
    <dgm:pt modelId="{333A10C0-C4CD-E44C-B674-85B364EC3135}" type="pres">
      <dgm:prSet presAssocID="{2D71376D-92EF-6C40-AB5C-4CD00A94C0A4}" presName="composite" presStyleCnt="0"/>
      <dgm:spPr/>
    </dgm:pt>
    <dgm:pt modelId="{0B74B92F-E668-9048-9248-27772CFDEF8F}" type="pres">
      <dgm:prSet presAssocID="{2D71376D-92EF-6C40-AB5C-4CD00A94C0A4}" presName="imgShp" presStyleLbl="fgImgPlace1" presStyleIdx="2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C21603-7012-8241-A2AC-8918050847F9}" type="pres">
      <dgm:prSet presAssocID="{2D71376D-92EF-6C40-AB5C-4CD00A94C0A4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9858A-80EC-934D-ADB7-048131A04440}" type="pres">
      <dgm:prSet presAssocID="{DB8C96CD-6B23-3943-8166-1A606B4978D5}" presName="spacing" presStyleCnt="0"/>
      <dgm:spPr/>
    </dgm:pt>
    <dgm:pt modelId="{0250F238-FA14-A14A-BCF7-2D8242921C07}" type="pres">
      <dgm:prSet presAssocID="{73AB8E25-4069-D84C-B609-B12C51919511}" presName="composite" presStyleCnt="0"/>
      <dgm:spPr/>
    </dgm:pt>
    <dgm:pt modelId="{B87C43F0-23DB-9948-BB80-67AAF5C0371E}" type="pres">
      <dgm:prSet presAssocID="{73AB8E25-4069-D84C-B609-B12C51919511}" presName="imgShp" presStyleLbl="fgImgPlace1" presStyleIdx="3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6CDD1B-EE00-E64C-BCEB-C777A3AB0F39}" type="pres">
      <dgm:prSet presAssocID="{73AB8E25-4069-D84C-B609-B12C51919511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4CE1-5577-B849-A208-D2F4C3FBE7C1}" type="pres">
      <dgm:prSet presAssocID="{852F9846-BD7D-BC45-AFCF-F7F20143E27F}" presName="spacing" presStyleCnt="0"/>
      <dgm:spPr/>
    </dgm:pt>
    <dgm:pt modelId="{2AB9163C-9736-B74F-98E8-7EBC8317F5F4}" type="pres">
      <dgm:prSet presAssocID="{64D566F3-78F8-444E-A6B7-565EBD662136}" presName="composite" presStyleCnt="0"/>
      <dgm:spPr/>
    </dgm:pt>
    <dgm:pt modelId="{DA2189E3-36AF-9C47-B3EC-B1E84C22B0BA}" type="pres">
      <dgm:prSet presAssocID="{64D566F3-78F8-444E-A6B7-565EBD662136}" presName="imgShp" presStyleLbl="fgImgPlace1" presStyleIdx="4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F7F959-B69B-C846-8312-83539BCC7AAA}" type="pres">
      <dgm:prSet presAssocID="{64D566F3-78F8-444E-A6B7-565EBD66213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DAB20-025A-0949-867D-25B97959323B}" type="pres">
      <dgm:prSet presAssocID="{E8187B01-3E42-234C-A1D9-D90C2CEAA0D4}" presName="spacing" presStyleCnt="0"/>
      <dgm:spPr/>
    </dgm:pt>
    <dgm:pt modelId="{C09EABA5-5421-EB47-96A0-2D11A23900C5}" type="pres">
      <dgm:prSet presAssocID="{87B39085-49B8-B443-8BE5-226E4B0B8483}" presName="composite" presStyleCnt="0"/>
      <dgm:spPr/>
    </dgm:pt>
    <dgm:pt modelId="{D5169D80-7F2D-BC49-A8C7-B4E3E85BC4AB}" type="pres">
      <dgm:prSet presAssocID="{87B39085-49B8-B443-8BE5-226E4B0B8483}" presName="imgShp" presStyleLbl="fgImgPlace1" presStyleIdx="5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AE8D04B-A86A-F340-9DF2-04DC453E2CCC}" type="pres">
      <dgm:prSet presAssocID="{87B39085-49B8-B443-8BE5-226E4B0B848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61B2F-1215-6647-B24E-0086626654E8}" type="pres">
      <dgm:prSet presAssocID="{4183D566-286C-E247-8C50-2C8166827291}" presName="spacing" presStyleCnt="0"/>
      <dgm:spPr/>
    </dgm:pt>
    <dgm:pt modelId="{039E38AA-7C8C-044E-83CD-D655C166158C}" type="pres">
      <dgm:prSet presAssocID="{DD077B29-4170-D74E-B29E-73A9F2EB9E9B}" presName="composite" presStyleCnt="0"/>
      <dgm:spPr/>
    </dgm:pt>
    <dgm:pt modelId="{ADACAE39-250D-9D4D-B02B-9B0130462ED6}" type="pres">
      <dgm:prSet presAssocID="{DD077B29-4170-D74E-B29E-73A9F2EB9E9B}" presName="imgShp" presStyleLbl="fgImgPlace1" presStyleIdx="6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B96C80-1A44-4B46-A263-64D89FF70E81}" type="pres">
      <dgm:prSet presAssocID="{DD077B29-4170-D74E-B29E-73A9F2EB9E9B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35003-91C9-6848-91E9-FF86349F704F}" type="pres">
      <dgm:prSet presAssocID="{9A612503-A6D7-DE4B-B7A8-925DD7D6B018}" presName="spacing" presStyleCnt="0"/>
      <dgm:spPr/>
    </dgm:pt>
    <dgm:pt modelId="{6A3D77C4-9CE2-A545-9AB4-DDDF17D7CE81}" type="pres">
      <dgm:prSet presAssocID="{45121A19-EAFA-564A-9023-CBB2A85B8398}" presName="composite" presStyleCnt="0"/>
      <dgm:spPr/>
    </dgm:pt>
    <dgm:pt modelId="{311509D9-4416-E647-B0B2-EDB44BFD3027}" type="pres">
      <dgm:prSet presAssocID="{45121A19-EAFA-564A-9023-CBB2A85B8398}" presName="imgShp" presStyleLbl="fgImgPlace1" presStyleIdx="7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1E9CB4-5D76-C145-A5B5-DD502765BD2E}" type="pres">
      <dgm:prSet presAssocID="{45121A19-EAFA-564A-9023-CBB2A85B839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17006-8F01-C845-9B37-CB6EB76BA6FC}" type="presOf" srcId="{87B39085-49B8-B443-8BE5-226E4B0B8483}" destId="{AAE8D04B-A86A-F340-9DF2-04DC453E2CCC}" srcOrd="0" destOrd="0" presId="urn:microsoft.com/office/officeart/2005/8/layout/vList3"/>
    <dgm:cxn modelId="{50EDDDD4-E78C-D44D-A37B-ECAC84F18FBE}" type="presOf" srcId="{CF7AD2D3-F274-FC45-AC4F-4C73277CACC7}" destId="{51113E73-9823-C244-8968-7F8BEE9E81DF}" srcOrd="0" destOrd="0" presId="urn:microsoft.com/office/officeart/2005/8/layout/vList3"/>
    <dgm:cxn modelId="{0A1E1317-BE10-8248-9540-65CD02F4052D}" srcId="{D7AC0030-5608-9A45-BD25-4EB78D85B783}" destId="{64D566F3-78F8-444E-A6B7-565EBD662136}" srcOrd="4" destOrd="0" parTransId="{540EF4AA-47B1-2744-B47E-45E6C9872999}" sibTransId="{E8187B01-3E42-234C-A1D9-D90C2CEAA0D4}"/>
    <dgm:cxn modelId="{DDECC6CE-8FA2-0D4C-8805-32954C86B9DC}" type="presOf" srcId="{DD077B29-4170-D74E-B29E-73A9F2EB9E9B}" destId="{EAB96C80-1A44-4B46-A263-64D89FF70E81}" srcOrd="0" destOrd="0" presId="urn:microsoft.com/office/officeart/2005/8/layout/vList3"/>
    <dgm:cxn modelId="{935608C7-C0DD-F54A-B1AD-76A47CAB431B}" type="presOf" srcId="{2D71376D-92EF-6C40-AB5C-4CD00A94C0A4}" destId="{D4C21603-7012-8241-A2AC-8918050847F9}" srcOrd="0" destOrd="0" presId="urn:microsoft.com/office/officeart/2005/8/layout/vList3"/>
    <dgm:cxn modelId="{35B8D5EE-0CD6-E34E-8FEB-52DB14C99562}" srcId="{D7AC0030-5608-9A45-BD25-4EB78D85B783}" destId="{73AB8E25-4069-D84C-B609-B12C51919511}" srcOrd="3" destOrd="0" parTransId="{D24ACB43-0841-EE4A-883C-C40E7E61995C}" sibTransId="{852F9846-BD7D-BC45-AFCF-F7F20143E27F}"/>
    <dgm:cxn modelId="{65F4D99D-9E21-9F44-AC78-13F9E4735A07}" srcId="{D7AC0030-5608-9A45-BD25-4EB78D85B783}" destId="{8768403D-4A92-0343-ABEC-CDA97D4D8F0D}" srcOrd="1" destOrd="0" parTransId="{0CAD3490-AA45-B443-8E36-B60C17C9BD66}" sibTransId="{0350A05C-6E02-6341-8B29-083A942009EF}"/>
    <dgm:cxn modelId="{0A8E5B12-3595-E44D-8860-323C5636D6F2}" type="presOf" srcId="{45121A19-EAFA-564A-9023-CBB2A85B8398}" destId="{591E9CB4-5D76-C145-A5B5-DD502765BD2E}" srcOrd="0" destOrd="0" presId="urn:microsoft.com/office/officeart/2005/8/layout/vList3"/>
    <dgm:cxn modelId="{B49FC1CE-ED23-E246-8EF0-512AD9FF8C31}" srcId="{D7AC0030-5608-9A45-BD25-4EB78D85B783}" destId="{CF7AD2D3-F274-FC45-AC4F-4C73277CACC7}" srcOrd="0" destOrd="0" parTransId="{C87DC4A6-BF74-174B-97F9-196A1CB4DA83}" sibTransId="{D8663880-01B2-2E4E-8E18-CF56E3A7DB06}"/>
    <dgm:cxn modelId="{CAE4BAA3-B064-9A42-B790-08F945130077}" srcId="{D7AC0030-5608-9A45-BD25-4EB78D85B783}" destId="{87B39085-49B8-B443-8BE5-226E4B0B8483}" srcOrd="5" destOrd="0" parTransId="{92AC6A20-3B55-6647-BFD4-5A580F42AB99}" sibTransId="{4183D566-286C-E247-8C50-2C8166827291}"/>
    <dgm:cxn modelId="{0B4BF5DB-C86E-AF45-9840-A10DA3D00A5F}" srcId="{D7AC0030-5608-9A45-BD25-4EB78D85B783}" destId="{DD077B29-4170-D74E-B29E-73A9F2EB9E9B}" srcOrd="6" destOrd="0" parTransId="{CBEF3201-EEA6-6A4A-979D-DFB4B718B4A2}" sibTransId="{9A612503-A6D7-DE4B-B7A8-925DD7D6B018}"/>
    <dgm:cxn modelId="{B5933992-0581-EF48-81B3-97E1511A609D}" type="presOf" srcId="{8768403D-4A92-0343-ABEC-CDA97D4D8F0D}" destId="{EC921E65-0060-604B-9701-9783C4168830}" srcOrd="0" destOrd="0" presId="urn:microsoft.com/office/officeart/2005/8/layout/vList3"/>
    <dgm:cxn modelId="{BBF3BC85-63A3-D94B-8321-35A2E5F84FAC}" type="presOf" srcId="{D7AC0030-5608-9A45-BD25-4EB78D85B783}" destId="{103654C0-1E56-A041-92C7-17547664BEC8}" srcOrd="0" destOrd="0" presId="urn:microsoft.com/office/officeart/2005/8/layout/vList3"/>
    <dgm:cxn modelId="{924A1694-789E-CD4E-A8CE-43590604E0F0}" srcId="{D7AC0030-5608-9A45-BD25-4EB78D85B783}" destId="{2D71376D-92EF-6C40-AB5C-4CD00A94C0A4}" srcOrd="2" destOrd="0" parTransId="{2486F14A-12BB-934B-AB44-04C8E79F8D69}" sibTransId="{DB8C96CD-6B23-3943-8166-1A606B4978D5}"/>
    <dgm:cxn modelId="{85D77204-AEDB-7747-B9CC-A7BE908AA521}" srcId="{D7AC0030-5608-9A45-BD25-4EB78D85B783}" destId="{45121A19-EAFA-564A-9023-CBB2A85B8398}" srcOrd="7" destOrd="0" parTransId="{02D26D21-C701-E941-B9D0-374B123902DE}" sibTransId="{6492D024-6E2E-7449-8226-B653B1279767}"/>
    <dgm:cxn modelId="{E742C475-3DD7-654B-A34C-89D3C9B91903}" type="presOf" srcId="{73AB8E25-4069-D84C-B609-B12C51919511}" destId="{F26CDD1B-EE00-E64C-BCEB-C777A3AB0F39}" srcOrd="0" destOrd="0" presId="urn:microsoft.com/office/officeart/2005/8/layout/vList3"/>
    <dgm:cxn modelId="{0971F06A-3AD7-2E4F-A97F-17EE9FD9EDA4}" type="presOf" srcId="{64D566F3-78F8-444E-A6B7-565EBD662136}" destId="{14F7F959-B69B-C846-8312-83539BCC7AAA}" srcOrd="0" destOrd="0" presId="urn:microsoft.com/office/officeart/2005/8/layout/vList3"/>
    <dgm:cxn modelId="{613F89A7-6C84-384D-9021-E6C4583B82AD}" type="presParOf" srcId="{103654C0-1E56-A041-92C7-17547664BEC8}" destId="{07D2C55E-EC1C-A749-9F87-B3274761A9CD}" srcOrd="0" destOrd="0" presId="urn:microsoft.com/office/officeart/2005/8/layout/vList3"/>
    <dgm:cxn modelId="{6195EC6B-23B4-9C4B-977E-61DDC7EC71E3}" type="presParOf" srcId="{07D2C55E-EC1C-A749-9F87-B3274761A9CD}" destId="{DEA6931A-CB02-9446-970F-86DB6D11D4B9}" srcOrd="0" destOrd="0" presId="urn:microsoft.com/office/officeart/2005/8/layout/vList3"/>
    <dgm:cxn modelId="{98346127-E696-0B4D-9FCF-1BE553A01025}" type="presParOf" srcId="{07D2C55E-EC1C-A749-9F87-B3274761A9CD}" destId="{51113E73-9823-C244-8968-7F8BEE9E81DF}" srcOrd="1" destOrd="0" presId="urn:microsoft.com/office/officeart/2005/8/layout/vList3"/>
    <dgm:cxn modelId="{387E761B-CF62-1645-A8D9-9928915CDB5E}" type="presParOf" srcId="{103654C0-1E56-A041-92C7-17547664BEC8}" destId="{C10231A1-E881-C742-B9CE-0E3C96491C00}" srcOrd="1" destOrd="0" presId="urn:microsoft.com/office/officeart/2005/8/layout/vList3"/>
    <dgm:cxn modelId="{F0A3D3B5-F0E4-6B4B-AC1A-CE5A559C8D38}" type="presParOf" srcId="{103654C0-1E56-A041-92C7-17547664BEC8}" destId="{C4EF9EEF-289D-6B45-B5F0-2C96023BA0CA}" srcOrd="2" destOrd="0" presId="urn:microsoft.com/office/officeart/2005/8/layout/vList3"/>
    <dgm:cxn modelId="{6CA2B451-6985-5448-8199-740EDB2ADA89}" type="presParOf" srcId="{C4EF9EEF-289D-6B45-B5F0-2C96023BA0CA}" destId="{D8160BED-6E1E-AE46-8D2E-DD51A16366CB}" srcOrd="0" destOrd="0" presId="urn:microsoft.com/office/officeart/2005/8/layout/vList3"/>
    <dgm:cxn modelId="{D7C525F5-73C5-E544-A3D4-4D18DF9A03E9}" type="presParOf" srcId="{C4EF9EEF-289D-6B45-B5F0-2C96023BA0CA}" destId="{EC921E65-0060-604B-9701-9783C4168830}" srcOrd="1" destOrd="0" presId="urn:microsoft.com/office/officeart/2005/8/layout/vList3"/>
    <dgm:cxn modelId="{37F24577-28C3-7D49-9520-31F4052E904C}" type="presParOf" srcId="{103654C0-1E56-A041-92C7-17547664BEC8}" destId="{60A61766-4C45-4B4C-A442-BC916790B8BC}" srcOrd="3" destOrd="0" presId="urn:microsoft.com/office/officeart/2005/8/layout/vList3"/>
    <dgm:cxn modelId="{8AFBCF2B-BFA9-8D48-8E2F-E180CDA048AF}" type="presParOf" srcId="{103654C0-1E56-A041-92C7-17547664BEC8}" destId="{333A10C0-C4CD-E44C-B674-85B364EC3135}" srcOrd="4" destOrd="0" presId="urn:microsoft.com/office/officeart/2005/8/layout/vList3"/>
    <dgm:cxn modelId="{797F2DC4-AA87-1741-A93F-A101DE00D9B7}" type="presParOf" srcId="{333A10C0-C4CD-E44C-B674-85B364EC3135}" destId="{0B74B92F-E668-9048-9248-27772CFDEF8F}" srcOrd="0" destOrd="0" presId="urn:microsoft.com/office/officeart/2005/8/layout/vList3"/>
    <dgm:cxn modelId="{5345D1F4-3775-6441-B3B2-961AC0703338}" type="presParOf" srcId="{333A10C0-C4CD-E44C-B674-85B364EC3135}" destId="{D4C21603-7012-8241-A2AC-8918050847F9}" srcOrd="1" destOrd="0" presId="urn:microsoft.com/office/officeart/2005/8/layout/vList3"/>
    <dgm:cxn modelId="{E22F824C-E3AD-0640-8300-04CD7356844F}" type="presParOf" srcId="{103654C0-1E56-A041-92C7-17547664BEC8}" destId="{D649858A-80EC-934D-ADB7-048131A04440}" srcOrd="5" destOrd="0" presId="urn:microsoft.com/office/officeart/2005/8/layout/vList3"/>
    <dgm:cxn modelId="{5056C261-B8F6-6649-B457-406867F74A66}" type="presParOf" srcId="{103654C0-1E56-A041-92C7-17547664BEC8}" destId="{0250F238-FA14-A14A-BCF7-2D8242921C07}" srcOrd="6" destOrd="0" presId="urn:microsoft.com/office/officeart/2005/8/layout/vList3"/>
    <dgm:cxn modelId="{4F4DCA54-3D37-4744-BA74-16733A4BB7C4}" type="presParOf" srcId="{0250F238-FA14-A14A-BCF7-2D8242921C07}" destId="{B87C43F0-23DB-9948-BB80-67AAF5C0371E}" srcOrd="0" destOrd="0" presId="urn:microsoft.com/office/officeart/2005/8/layout/vList3"/>
    <dgm:cxn modelId="{4BDB201A-997C-A143-881A-63D7F64B1864}" type="presParOf" srcId="{0250F238-FA14-A14A-BCF7-2D8242921C07}" destId="{F26CDD1B-EE00-E64C-BCEB-C777A3AB0F39}" srcOrd="1" destOrd="0" presId="urn:microsoft.com/office/officeart/2005/8/layout/vList3"/>
    <dgm:cxn modelId="{67C308DB-D487-D043-88C6-4FF56F90BA4C}" type="presParOf" srcId="{103654C0-1E56-A041-92C7-17547664BEC8}" destId="{295F4CE1-5577-B849-A208-D2F4C3FBE7C1}" srcOrd="7" destOrd="0" presId="urn:microsoft.com/office/officeart/2005/8/layout/vList3"/>
    <dgm:cxn modelId="{BB843439-745A-C145-B54F-64ED4267FE57}" type="presParOf" srcId="{103654C0-1E56-A041-92C7-17547664BEC8}" destId="{2AB9163C-9736-B74F-98E8-7EBC8317F5F4}" srcOrd="8" destOrd="0" presId="urn:microsoft.com/office/officeart/2005/8/layout/vList3"/>
    <dgm:cxn modelId="{B3D35E90-3B57-8F40-8717-DBCE573F9AB6}" type="presParOf" srcId="{2AB9163C-9736-B74F-98E8-7EBC8317F5F4}" destId="{DA2189E3-36AF-9C47-B3EC-B1E84C22B0BA}" srcOrd="0" destOrd="0" presId="urn:microsoft.com/office/officeart/2005/8/layout/vList3"/>
    <dgm:cxn modelId="{77F4F043-43FE-F245-8DE5-34843C5F0F14}" type="presParOf" srcId="{2AB9163C-9736-B74F-98E8-7EBC8317F5F4}" destId="{14F7F959-B69B-C846-8312-83539BCC7AAA}" srcOrd="1" destOrd="0" presId="urn:microsoft.com/office/officeart/2005/8/layout/vList3"/>
    <dgm:cxn modelId="{2C921D7D-1852-2C46-93A7-81CE0C9F4C62}" type="presParOf" srcId="{103654C0-1E56-A041-92C7-17547664BEC8}" destId="{133DAB20-025A-0949-867D-25B97959323B}" srcOrd="9" destOrd="0" presId="urn:microsoft.com/office/officeart/2005/8/layout/vList3"/>
    <dgm:cxn modelId="{44FBE0D2-BA69-8543-8CFB-3F0F103C6865}" type="presParOf" srcId="{103654C0-1E56-A041-92C7-17547664BEC8}" destId="{C09EABA5-5421-EB47-96A0-2D11A23900C5}" srcOrd="10" destOrd="0" presId="urn:microsoft.com/office/officeart/2005/8/layout/vList3"/>
    <dgm:cxn modelId="{852B2BBA-F5B2-B146-8419-15437639061F}" type="presParOf" srcId="{C09EABA5-5421-EB47-96A0-2D11A23900C5}" destId="{D5169D80-7F2D-BC49-A8C7-B4E3E85BC4AB}" srcOrd="0" destOrd="0" presId="urn:microsoft.com/office/officeart/2005/8/layout/vList3"/>
    <dgm:cxn modelId="{D6DBE936-19E3-5A45-AB6F-70113A7A331E}" type="presParOf" srcId="{C09EABA5-5421-EB47-96A0-2D11A23900C5}" destId="{AAE8D04B-A86A-F340-9DF2-04DC453E2CCC}" srcOrd="1" destOrd="0" presId="urn:microsoft.com/office/officeart/2005/8/layout/vList3"/>
    <dgm:cxn modelId="{448B0994-E0F8-BE43-A476-7D7C44BCD309}" type="presParOf" srcId="{103654C0-1E56-A041-92C7-17547664BEC8}" destId="{32061B2F-1215-6647-B24E-0086626654E8}" srcOrd="11" destOrd="0" presId="urn:microsoft.com/office/officeart/2005/8/layout/vList3"/>
    <dgm:cxn modelId="{92874E31-C9C3-5949-BB63-619D9E1884B7}" type="presParOf" srcId="{103654C0-1E56-A041-92C7-17547664BEC8}" destId="{039E38AA-7C8C-044E-83CD-D655C166158C}" srcOrd="12" destOrd="0" presId="urn:microsoft.com/office/officeart/2005/8/layout/vList3"/>
    <dgm:cxn modelId="{9AF5C258-871D-EC4B-B86F-D4262769B932}" type="presParOf" srcId="{039E38AA-7C8C-044E-83CD-D655C166158C}" destId="{ADACAE39-250D-9D4D-B02B-9B0130462ED6}" srcOrd="0" destOrd="0" presId="urn:microsoft.com/office/officeart/2005/8/layout/vList3"/>
    <dgm:cxn modelId="{1FE38FED-2C80-8D4D-AA4E-7BDAF918FDD0}" type="presParOf" srcId="{039E38AA-7C8C-044E-83CD-D655C166158C}" destId="{EAB96C80-1A44-4B46-A263-64D89FF70E81}" srcOrd="1" destOrd="0" presId="urn:microsoft.com/office/officeart/2005/8/layout/vList3"/>
    <dgm:cxn modelId="{835E45FF-E411-CF46-A970-78033E84F39B}" type="presParOf" srcId="{103654C0-1E56-A041-92C7-17547664BEC8}" destId="{13035003-91C9-6848-91E9-FF86349F704F}" srcOrd="13" destOrd="0" presId="urn:microsoft.com/office/officeart/2005/8/layout/vList3"/>
    <dgm:cxn modelId="{4FF23D11-D69C-EB47-8747-B64D5C7E4D10}" type="presParOf" srcId="{103654C0-1E56-A041-92C7-17547664BEC8}" destId="{6A3D77C4-9CE2-A545-9AB4-DDDF17D7CE81}" srcOrd="14" destOrd="0" presId="urn:microsoft.com/office/officeart/2005/8/layout/vList3"/>
    <dgm:cxn modelId="{0863FCC3-56DE-9645-B1F2-FFD1DEB2CF74}" type="presParOf" srcId="{6A3D77C4-9CE2-A545-9AB4-DDDF17D7CE81}" destId="{311509D9-4416-E647-B0B2-EDB44BFD3027}" srcOrd="0" destOrd="0" presId="urn:microsoft.com/office/officeart/2005/8/layout/vList3"/>
    <dgm:cxn modelId="{C9B326A2-6CE0-924F-BB95-4F9EF4661E82}" type="presParOf" srcId="{6A3D77C4-9CE2-A545-9AB4-DDDF17D7CE81}" destId="{591E9CB4-5D76-C145-A5B5-DD502765BD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AC0030-5608-9A45-BD25-4EB78D85B783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CF7AD2D3-F274-FC45-AC4F-4C73277CACC7}">
      <dgm:prSet phldrT="[Text]"/>
      <dgm:spPr/>
      <dgm:t>
        <a:bodyPr/>
        <a:lstStyle/>
        <a:p>
          <a:r>
            <a:rPr lang="en-US" b="1" dirty="0" smtClean="0"/>
            <a:t>Breast Cancer</a:t>
          </a:r>
          <a:endParaRPr lang="en-US" b="1" dirty="0"/>
        </a:p>
      </dgm:t>
    </dgm:pt>
    <dgm:pt modelId="{C87DC4A6-BF74-174B-97F9-196A1CB4DA83}" type="parTrans" cxnId="{B49FC1CE-ED23-E246-8EF0-512AD9FF8C31}">
      <dgm:prSet/>
      <dgm:spPr/>
      <dgm:t>
        <a:bodyPr/>
        <a:lstStyle/>
        <a:p>
          <a:endParaRPr lang="en-US"/>
        </a:p>
      </dgm:t>
    </dgm:pt>
    <dgm:pt modelId="{D8663880-01B2-2E4E-8E18-CF56E3A7DB06}" type="sibTrans" cxnId="{B49FC1CE-ED23-E246-8EF0-512AD9FF8C31}">
      <dgm:prSet/>
      <dgm:spPr/>
      <dgm:t>
        <a:bodyPr/>
        <a:lstStyle/>
        <a:p>
          <a:endParaRPr lang="en-US"/>
        </a:p>
      </dgm:t>
    </dgm:pt>
    <dgm:pt modelId="{8768403D-4A92-0343-ABEC-CDA97D4D8F0D}">
      <dgm:prSet phldrT="[Text]"/>
      <dgm:spPr/>
      <dgm:t>
        <a:bodyPr/>
        <a:lstStyle/>
        <a:p>
          <a:r>
            <a:rPr lang="en-US" b="1" dirty="0" smtClean="0"/>
            <a:t>GU Cancers</a:t>
          </a:r>
          <a:endParaRPr lang="en-US" b="1" dirty="0"/>
        </a:p>
      </dgm:t>
    </dgm:pt>
    <dgm:pt modelId="{0CAD3490-AA45-B443-8E36-B60C17C9BD66}" type="parTrans" cxnId="{65F4D99D-9E21-9F44-AC78-13F9E4735A07}">
      <dgm:prSet/>
      <dgm:spPr/>
      <dgm:t>
        <a:bodyPr/>
        <a:lstStyle/>
        <a:p>
          <a:endParaRPr lang="en-US"/>
        </a:p>
      </dgm:t>
    </dgm:pt>
    <dgm:pt modelId="{0350A05C-6E02-6341-8B29-083A942009EF}" type="sibTrans" cxnId="{65F4D99D-9E21-9F44-AC78-13F9E4735A07}">
      <dgm:prSet/>
      <dgm:spPr/>
      <dgm:t>
        <a:bodyPr/>
        <a:lstStyle/>
        <a:p>
          <a:endParaRPr lang="en-US"/>
        </a:p>
      </dgm:t>
    </dgm:pt>
    <dgm:pt modelId="{2D71376D-92EF-6C40-AB5C-4CD00A94C0A4}">
      <dgm:prSet phldrT="[Text]"/>
      <dgm:spPr/>
      <dgm:t>
        <a:bodyPr/>
        <a:lstStyle/>
        <a:p>
          <a:r>
            <a:rPr lang="en-US" b="1" dirty="0" smtClean="0"/>
            <a:t>Skin Cancer/Brain Metastases</a:t>
          </a:r>
          <a:endParaRPr lang="en-US" b="1" dirty="0"/>
        </a:p>
      </dgm:t>
    </dgm:pt>
    <dgm:pt modelId="{2486F14A-12BB-934B-AB44-04C8E79F8D69}" type="parTrans" cxnId="{924A1694-789E-CD4E-A8CE-43590604E0F0}">
      <dgm:prSet/>
      <dgm:spPr/>
      <dgm:t>
        <a:bodyPr/>
        <a:lstStyle/>
        <a:p>
          <a:endParaRPr lang="en-US"/>
        </a:p>
      </dgm:t>
    </dgm:pt>
    <dgm:pt modelId="{DB8C96CD-6B23-3943-8166-1A606B4978D5}" type="sibTrans" cxnId="{924A1694-789E-CD4E-A8CE-43590604E0F0}">
      <dgm:prSet/>
      <dgm:spPr/>
      <dgm:t>
        <a:bodyPr/>
        <a:lstStyle/>
        <a:p>
          <a:endParaRPr lang="en-US"/>
        </a:p>
      </dgm:t>
    </dgm:pt>
    <dgm:pt modelId="{73AB8E25-4069-D84C-B609-B12C51919511}">
      <dgm:prSet/>
      <dgm:spPr/>
      <dgm:t>
        <a:bodyPr/>
        <a:lstStyle/>
        <a:p>
          <a:r>
            <a:rPr lang="en-US" b="1" dirty="0" smtClean="0"/>
            <a:t>Palliative Radiation</a:t>
          </a:r>
          <a:endParaRPr lang="en-US" b="1" dirty="0"/>
        </a:p>
      </dgm:t>
    </dgm:pt>
    <dgm:pt modelId="{D24ACB43-0841-EE4A-883C-C40E7E61995C}" type="parTrans" cxnId="{35B8D5EE-0CD6-E34E-8FEB-52DB14C99562}">
      <dgm:prSet/>
      <dgm:spPr/>
      <dgm:t>
        <a:bodyPr/>
        <a:lstStyle/>
        <a:p>
          <a:endParaRPr lang="en-US"/>
        </a:p>
      </dgm:t>
    </dgm:pt>
    <dgm:pt modelId="{852F9846-BD7D-BC45-AFCF-F7F20143E27F}" type="sibTrans" cxnId="{35B8D5EE-0CD6-E34E-8FEB-52DB14C99562}">
      <dgm:prSet/>
      <dgm:spPr/>
      <dgm:t>
        <a:bodyPr/>
        <a:lstStyle/>
        <a:p>
          <a:endParaRPr lang="en-US"/>
        </a:p>
      </dgm:t>
    </dgm:pt>
    <dgm:pt modelId="{64D566F3-78F8-444E-A6B7-565EBD662136}">
      <dgm:prSet/>
      <dgm:spPr/>
      <dgm:t>
        <a:bodyPr/>
        <a:lstStyle/>
        <a:p>
          <a:r>
            <a:rPr lang="en-US" b="1" dirty="0" smtClean="0"/>
            <a:t>Lung Cancer</a:t>
          </a:r>
          <a:endParaRPr lang="en-US" b="1" dirty="0"/>
        </a:p>
      </dgm:t>
    </dgm:pt>
    <dgm:pt modelId="{540EF4AA-47B1-2744-B47E-45E6C9872999}" type="parTrans" cxnId="{0A1E1317-BE10-8248-9540-65CD02F4052D}">
      <dgm:prSet/>
      <dgm:spPr/>
      <dgm:t>
        <a:bodyPr/>
        <a:lstStyle/>
        <a:p>
          <a:endParaRPr lang="en-US"/>
        </a:p>
      </dgm:t>
    </dgm:pt>
    <dgm:pt modelId="{E8187B01-3E42-234C-A1D9-D90C2CEAA0D4}" type="sibTrans" cxnId="{0A1E1317-BE10-8248-9540-65CD02F4052D}">
      <dgm:prSet/>
      <dgm:spPr/>
      <dgm:t>
        <a:bodyPr/>
        <a:lstStyle/>
        <a:p>
          <a:endParaRPr lang="en-US"/>
        </a:p>
      </dgm:t>
    </dgm:pt>
    <dgm:pt modelId="{87B39085-49B8-B443-8BE5-226E4B0B8483}">
      <dgm:prSet/>
      <dgm:spPr/>
      <dgm:t>
        <a:bodyPr/>
        <a:lstStyle/>
        <a:p>
          <a:r>
            <a:rPr lang="en-US" b="1" dirty="0" smtClean="0"/>
            <a:t>GI Cancers</a:t>
          </a:r>
          <a:endParaRPr lang="en-US" b="1" dirty="0"/>
        </a:p>
      </dgm:t>
    </dgm:pt>
    <dgm:pt modelId="{92AC6A20-3B55-6647-BFD4-5A580F42AB99}" type="parTrans" cxnId="{CAE4BAA3-B064-9A42-B790-08F945130077}">
      <dgm:prSet/>
      <dgm:spPr/>
      <dgm:t>
        <a:bodyPr/>
        <a:lstStyle/>
        <a:p>
          <a:endParaRPr lang="en-US"/>
        </a:p>
      </dgm:t>
    </dgm:pt>
    <dgm:pt modelId="{4183D566-286C-E247-8C50-2C8166827291}" type="sibTrans" cxnId="{CAE4BAA3-B064-9A42-B790-08F945130077}">
      <dgm:prSet/>
      <dgm:spPr/>
      <dgm:t>
        <a:bodyPr/>
        <a:lstStyle/>
        <a:p>
          <a:endParaRPr lang="en-US"/>
        </a:p>
      </dgm:t>
    </dgm:pt>
    <dgm:pt modelId="{DD077B29-4170-D74E-B29E-73A9F2EB9E9B}">
      <dgm:prSet/>
      <dgm:spPr/>
      <dgm:t>
        <a:bodyPr/>
        <a:lstStyle/>
        <a:p>
          <a:r>
            <a:rPr lang="en-US" b="1" dirty="0" err="1" smtClean="0"/>
            <a:t>Gyne</a:t>
          </a:r>
          <a:r>
            <a:rPr lang="en-US" b="1" dirty="0" smtClean="0"/>
            <a:t> Cancers</a:t>
          </a:r>
          <a:endParaRPr lang="en-US" b="1" dirty="0"/>
        </a:p>
      </dgm:t>
    </dgm:pt>
    <dgm:pt modelId="{CBEF3201-EEA6-6A4A-979D-DFB4B718B4A2}" type="parTrans" cxnId="{0B4BF5DB-C86E-AF45-9840-A10DA3D00A5F}">
      <dgm:prSet/>
      <dgm:spPr/>
      <dgm:t>
        <a:bodyPr/>
        <a:lstStyle/>
        <a:p>
          <a:endParaRPr lang="en-US"/>
        </a:p>
      </dgm:t>
    </dgm:pt>
    <dgm:pt modelId="{9A612503-A6D7-DE4B-B7A8-925DD7D6B018}" type="sibTrans" cxnId="{0B4BF5DB-C86E-AF45-9840-A10DA3D00A5F}">
      <dgm:prSet/>
      <dgm:spPr/>
      <dgm:t>
        <a:bodyPr/>
        <a:lstStyle/>
        <a:p>
          <a:endParaRPr lang="en-US"/>
        </a:p>
      </dgm:t>
    </dgm:pt>
    <dgm:pt modelId="{45121A19-EAFA-564A-9023-CBB2A85B8398}">
      <dgm:prSet/>
      <dgm:spPr/>
      <dgm:t>
        <a:bodyPr/>
        <a:lstStyle/>
        <a:p>
          <a:r>
            <a:rPr lang="en-US" b="1" dirty="0" smtClean="0"/>
            <a:t>Head and Neck Cancers</a:t>
          </a:r>
          <a:endParaRPr lang="en-US" b="1" dirty="0"/>
        </a:p>
      </dgm:t>
    </dgm:pt>
    <dgm:pt modelId="{02D26D21-C701-E941-B9D0-374B123902DE}" type="parTrans" cxnId="{85D77204-AEDB-7747-B9CC-A7BE908AA521}">
      <dgm:prSet/>
      <dgm:spPr/>
      <dgm:t>
        <a:bodyPr/>
        <a:lstStyle/>
        <a:p>
          <a:endParaRPr lang="en-US"/>
        </a:p>
      </dgm:t>
    </dgm:pt>
    <dgm:pt modelId="{6492D024-6E2E-7449-8226-B653B1279767}" type="sibTrans" cxnId="{85D77204-AEDB-7747-B9CC-A7BE908AA521}">
      <dgm:prSet/>
      <dgm:spPr/>
      <dgm:t>
        <a:bodyPr/>
        <a:lstStyle/>
        <a:p>
          <a:endParaRPr lang="en-US"/>
        </a:p>
      </dgm:t>
    </dgm:pt>
    <dgm:pt modelId="{103654C0-1E56-A041-92C7-17547664BEC8}" type="pres">
      <dgm:prSet presAssocID="{D7AC0030-5608-9A45-BD25-4EB78D85B783}" presName="linearFlow" presStyleCnt="0">
        <dgm:presLayoutVars>
          <dgm:dir/>
          <dgm:resizeHandles val="exact"/>
        </dgm:presLayoutVars>
      </dgm:prSet>
      <dgm:spPr/>
    </dgm:pt>
    <dgm:pt modelId="{07D2C55E-EC1C-A749-9F87-B3274761A9CD}" type="pres">
      <dgm:prSet presAssocID="{CF7AD2D3-F274-FC45-AC4F-4C73277CACC7}" presName="composite" presStyleCnt="0"/>
      <dgm:spPr/>
    </dgm:pt>
    <dgm:pt modelId="{DEA6931A-CB02-9446-970F-86DB6D11D4B9}" type="pres">
      <dgm:prSet presAssocID="{CF7AD2D3-F274-FC45-AC4F-4C73277CACC7}" presName="imgShp" presStyleLbl="fgImgPlace1" presStyleIdx="0" presStyleCnt="8"/>
      <dgm:spPr/>
    </dgm:pt>
    <dgm:pt modelId="{51113E73-9823-C244-8968-7F8BEE9E81DF}" type="pres">
      <dgm:prSet presAssocID="{CF7AD2D3-F274-FC45-AC4F-4C73277CACC7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231A1-E881-C742-B9CE-0E3C96491C00}" type="pres">
      <dgm:prSet presAssocID="{D8663880-01B2-2E4E-8E18-CF56E3A7DB06}" presName="spacing" presStyleCnt="0"/>
      <dgm:spPr/>
    </dgm:pt>
    <dgm:pt modelId="{C4EF9EEF-289D-6B45-B5F0-2C96023BA0CA}" type="pres">
      <dgm:prSet presAssocID="{8768403D-4A92-0343-ABEC-CDA97D4D8F0D}" presName="composite" presStyleCnt="0"/>
      <dgm:spPr/>
    </dgm:pt>
    <dgm:pt modelId="{D8160BED-6E1E-AE46-8D2E-DD51A16366CB}" type="pres">
      <dgm:prSet presAssocID="{8768403D-4A92-0343-ABEC-CDA97D4D8F0D}" presName="imgShp" presStyleLbl="fgImgPlace1" presStyleIdx="1" presStyleCnt="8"/>
      <dgm:spPr/>
    </dgm:pt>
    <dgm:pt modelId="{EC921E65-0060-604B-9701-9783C4168830}" type="pres">
      <dgm:prSet presAssocID="{8768403D-4A92-0343-ABEC-CDA97D4D8F0D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1766-4C45-4B4C-A442-BC916790B8BC}" type="pres">
      <dgm:prSet presAssocID="{0350A05C-6E02-6341-8B29-083A942009EF}" presName="spacing" presStyleCnt="0"/>
      <dgm:spPr/>
    </dgm:pt>
    <dgm:pt modelId="{333A10C0-C4CD-E44C-B674-85B364EC3135}" type="pres">
      <dgm:prSet presAssocID="{2D71376D-92EF-6C40-AB5C-4CD00A94C0A4}" presName="composite" presStyleCnt="0"/>
      <dgm:spPr/>
    </dgm:pt>
    <dgm:pt modelId="{0B74B92F-E668-9048-9248-27772CFDEF8F}" type="pres">
      <dgm:prSet presAssocID="{2D71376D-92EF-6C40-AB5C-4CD00A94C0A4}" presName="imgShp" presStyleLbl="fgImgPlace1" presStyleIdx="2" presStyleCnt="8"/>
      <dgm:spPr/>
    </dgm:pt>
    <dgm:pt modelId="{D4C21603-7012-8241-A2AC-8918050847F9}" type="pres">
      <dgm:prSet presAssocID="{2D71376D-92EF-6C40-AB5C-4CD00A94C0A4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9858A-80EC-934D-ADB7-048131A04440}" type="pres">
      <dgm:prSet presAssocID="{DB8C96CD-6B23-3943-8166-1A606B4978D5}" presName="spacing" presStyleCnt="0"/>
      <dgm:spPr/>
    </dgm:pt>
    <dgm:pt modelId="{0250F238-FA14-A14A-BCF7-2D8242921C07}" type="pres">
      <dgm:prSet presAssocID="{73AB8E25-4069-D84C-B609-B12C51919511}" presName="composite" presStyleCnt="0"/>
      <dgm:spPr/>
    </dgm:pt>
    <dgm:pt modelId="{B87C43F0-23DB-9948-BB80-67AAF5C0371E}" type="pres">
      <dgm:prSet presAssocID="{73AB8E25-4069-D84C-B609-B12C51919511}" presName="imgShp" presStyleLbl="fgImgPlace1" presStyleIdx="3" presStyleCnt="8"/>
      <dgm:spPr/>
    </dgm:pt>
    <dgm:pt modelId="{F26CDD1B-EE00-E64C-BCEB-C777A3AB0F39}" type="pres">
      <dgm:prSet presAssocID="{73AB8E25-4069-D84C-B609-B12C51919511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4CE1-5577-B849-A208-D2F4C3FBE7C1}" type="pres">
      <dgm:prSet presAssocID="{852F9846-BD7D-BC45-AFCF-F7F20143E27F}" presName="spacing" presStyleCnt="0"/>
      <dgm:spPr/>
    </dgm:pt>
    <dgm:pt modelId="{2AB9163C-9736-B74F-98E8-7EBC8317F5F4}" type="pres">
      <dgm:prSet presAssocID="{64D566F3-78F8-444E-A6B7-565EBD662136}" presName="composite" presStyleCnt="0"/>
      <dgm:spPr/>
    </dgm:pt>
    <dgm:pt modelId="{DA2189E3-36AF-9C47-B3EC-B1E84C22B0BA}" type="pres">
      <dgm:prSet presAssocID="{64D566F3-78F8-444E-A6B7-565EBD662136}" presName="imgShp" presStyleLbl="fgImgPlace1" presStyleIdx="4" presStyleCnt="8"/>
      <dgm:spPr/>
    </dgm:pt>
    <dgm:pt modelId="{14F7F959-B69B-C846-8312-83539BCC7AAA}" type="pres">
      <dgm:prSet presAssocID="{64D566F3-78F8-444E-A6B7-565EBD66213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DAB20-025A-0949-867D-25B97959323B}" type="pres">
      <dgm:prSet presAssocID="{E8187B01-3E42-234C-A1D9-D90C2CEAA0D4}" presName="spacing" presStyleCnt="0"/>
      <dgm:spPr/>
    </dgm:pt>
    <dgm:pt modelId="{C09EABA5-5421-EB47-96A0-2D11A23900C5}" type="pres">
      <dgm:prSet presAssocID="{87B39085-49B8-B443-8BE5-226E4B0B8483}" presName="composite" presStyleCnt="0"/>
      <dgm:spPr/>
    </dgm:pt>
    <dgm:pt modelId="{D5169D80-7F2D-BC49-A8C7-B4E3E85BC4AB}" type="pres">
      <dgm:prSet presAssocID="{87B39085-49B8-B443-8BE5-226E4B0B8483}" presName="imgShp" presStyleLbl="fgImgPlace1" presStyleIdx="5" presStyleCnt="8"/>
      <dgm:spPr/>
    </dgm:pt>
    <dgm:pt modelId="{AAE8D04B-A86A-F340-9DF2-04DC453E2CCC}" type="pres">
      <dgm:prSet presAssocID="{87B39085-49B8-B443-8BE5-226E4B0B8483}" presName="txShp" presStyleLbl="node1" presStyleIdx="5" presStyleCnt="8" custLinFactNeighborX="-2231" custLinFactNeighborY="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61B2F-1215-6647-B24E-0086626654E8}" type="pres">
      <dgm:prSet presAssocID="{4183D566-286C-E247-8C50-2C8166827291}" presName="spacing" presStyleCnt="0"/>
      <dgm:spPr/>
    </dgm:pt>
    <dgm:pt modelId="{039E38AA-7C8C-044E-83CD-D655C166158C}" type="pres">
      <dgm:prSet presAssocID="{DD077B29-4170-D74E-B29E-73A9F2EB9E9B}" presName="composite" presStyleCnt="0"/>
      <dgm:spPr/>
    </dgm:pt>
    <dgm:pt modelId="{ADACAE39-250D-9D4D-B02B-9B0130462ED6}" type="pres">
      <dgm:prSet presAssocID="{DD077B29-4170-D74E-B29E-73A9F2EB9E9B}" presName="imgShp" presStyleLbl="fgImgPlace1" presStyleIdx="6" presStyleCnt="8" custLinFactNeighborX="-5956" custLinFactNeighborY="7062"/>
      <dgm:spPr/>
    </dgm:pt>
    <dgm:pt modelId="{EAB96C80-1A44-4B46-A263-64D89FF70E81}" type="pres">
      <dgm:prSet presAssocID="{DD077B29-4170-D74E-B29E-73A9F2EB9E9B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35003-91C9-6848-91E9-FF86349F704F}" type="pres">
      <dgm:prSet presAssocID="{9A612503-A6D7-DE4B-B7A8-925DD7D6B018}" presName="spacing" presStyleCnt="0"/>
      <dgm:spPr/>
    </dgm:pt>
    <dgm:pt modelId="{6A3D77C4-9CE2-A545-9AB4-DDDF17D7CE81}" type="pres">
      <dgm:prSet presAssocID="{45121A19-EAFA-564A-9023-CBB2A85B8398}" presName="composite" presStyleCnt="0"/>
      <dgm:spPr/>
    </dgm:pt>
    <dgm:pt modelId="{311509D9-4416-E647-B0B2-EDB44BFD3027}" type="pres">
      <dgm:prSet presAssocID="{45121A19-EAFA-564A-9023-CBB2A85B8398}" presName="imgShp" presStyleLbl="fgImgPlace1" presStyleIdx="7" presStyleCnt="8"/>
      <dgm:spPr/>
    </dgm:pt>
    <dgm:pt modelId="{591E9CB4-5D76-C145-A5B5-DD502765BD2E}" type="pres">
      <dgm:prSet presAssocID="{45121A19-EAFA-564A-9023-CBB2A85B839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17006-8F01-C845-9B37-CB6EB76BA6FC}" type="presOf" srcId="{87B39085-49B8-B443-8BE5-226E4B0B8483}" destId="{AAE8D04B-A86A-F340-9DF2-04DC453E2CCC}" srcOrd="0" destOrd="0" presId="urn:microsoft.com/office/officeart/2005/8/layout/vList3"/>
    <dgm:cxn modelId="{50EDDDD4-E78C-D44D-A37B-ECAC84F18FBE}" type="presOf" srcId="{CF7AD2D3-F274-FC45-AC4F-4C73277CACC7}" destId="{51113E73-9823-C244-8968-7F8BEE9E81DF}" srcOrd="0" destOrd="0" presId="urn:microsoft.com/office/officeart/2005/8/layout/vList3"/>
    <dgm:cxn modelId="{0A1E1317-BE10-8248-9540-65CD02F4052D}" srcId="{D7AC0030-5608-9A45-BD25-4EB78D85B783}" destId="{64D566F3-78F8-444E-A6B7-565EBD662136}" srcOrd="4" destOrd="0" parTransId="{540EF4AA-47B1-2744-B47E-45E6C9872999}" sibTransId="{E8187B01-3E42-234C-A1D9-D90C2CEAA0D4}"/>
    <dgm:cxn modelId="{DDECC6CE-8FA2-0D4C-8805-32954C86B9DC}" type="presOf" srcId="{DD077B29-4170-D74E-B29E-73A9F2EB9E9B}" destId="{EAB96C80-1A44-4B46-A263-64D89FF70E81}" srcOrd="0" destOrd="0" presId="urn:microsoft.com/office/officeart/2005/8/layout/vList3"/>
    <dgm:cxn modelId="{935608C7-C0DD-F54A-B1AD-76A47CAB431B}" type="presOf" srcId="{2D71376D-92EF-6C40-AB5C-4CD00A94C0A4}" destId="{D4C21603-7012-8241-A2AC-8918050847F9}" srcOrd="0" destOrd="0" presId="urn:microsoft.com/office/officeart/2005/8/layout/vList3"/>
    <dgm:cxn modelId="{35B8D5EE-0CD6-E34E-8FEB-52DB14C99562}" srcId="{D7AC0030-5608-9A45-BD25-4EB78D85B783}" destId="{73AB8E25-4069-D84C-B609-B12C51919511}" srcOrd="3" destOrd="0" parTransId="{D24ACB43-0841-EE4A-883C-C40E7E61995C}" sibTransId="{852F9846-BD7D-BC45-AFCF-F7F20143E27F}"/>
    <dgm:cxn modelId="{65F4D99D-9E21-9F44-AC78-13F9E4735A07}" srcId="{D7AC0030-5608-9A45-BD25-4EB78D85B783}" destId="{8768403D-4A92-0343-ABEC-CDA97D4D8F0D}" srcOrd="1" destOrd="0" parTransId="{0CAD3490-AA45-B443-8E36-B60C17C9BD66}" sibTransId="{0350A05C-6E02-6341-8B29-083A942009EF}"/>
    <dgm:cxn modelId="{0A8E5B12-3595-E44D-8860-323C5636D6F2}" type="presOf" srcId="{45121A19-EAFA-564A-9023-CBB2A85B8398}" destId="{591E9CB4-5D76-C145-A5B5-DD502765BD2E}" srcOrd="0" destOrd="0" presId="urn:microsoft.com/office/officeart/2005/8/layout/vList3"/>
    <dgm:cxn modelId="{B49FC1CE-ED23-E246-8EF0-512AD9FF8C31}" srcId="{D7AC0030-5608-9A45-BD25-4EB78D85B783}" destId="{CF7AD2D3-F274-FC45-AC4F-4C73277CACC7}" srcOrd="0" destOrd="0" parTransId="{C87DC4A6-BF74-174B-97F9-196A1CB4DA83}" sibTransId="{D8663880-01B2-2E4E-8E18-CF56E3A7DB06}"/>
    <dgm:cxn modelId="{CAE4BAA3-B064-9A42-B790-08F945130077}" srcId="{D7AC0030-5608-9A45-BD25-4EB78D85B783}" destId="{87B39085-49B8-B443-8BE5-226E4B0B8483}" srcOrd="5" destOrd="0" parTransId="{92AC6A20-3B55-6647-BFD4-5A580F42AB99}" sibTransId="{4183D566-286C-E247-8C50-2C8166827291}"/>
    <dgm:cxn modelId="{0B4BF5DB-C86E-AF45-9840-A10DA3D00A5F}" srcId="{D7AC0030-5608-9A45-BD25-4EB78D85B783}" destId="{DD077B29-4170-D74E-B29E-73A9F2EB9E9B}" srcOrd="6" destOrd="0" parTransId="{CBEF3201-EEA6-6A4A-979D-DFB4B718B4A2}" sibTransId="{9A612503-A6D7-DE4B-B7A8-925DD7D6B018}"/>
    <dgm:cxn modelId="{B5933992-0581-EF48-81B3-97E1511A609D}" type="presOf" srcId="{8768403D-4A92-0343-ABEC-CDA97D4D8F0D}" destId="{EC921E65-0060-604B-9701-9783C4168830}" srcOrd="0" destOrd="0" presId="urn:microsoft.com/office/officeart/2005/8/layout/vList3"/>
    <dgm:cxn modelId="{BBF3BC85-63A3-D94B-8321-35A2E5F84FAC}" type="presOf" srcId="{D7AC0030-5608-9A45-BD25-4EB78D85B783}" destId="{103654C0-1E56-A041-92C7-17547664BEC8}" srcOrd="0" destOrd="0" presId="urn:microsoft.com/office/officeart/2005/8/layout/vList3"/>
    <dgm:cxn modelId="{924A1694-789E-CD4E-A8CE-43590604E0F0}" srcId="{D7AC0030-5608-9A45-BD25-4EB78D85B783}" destId="{2D71376D-92EF-6C40-AB5C-4CD00A94C0A4}" srcOrd="2" destOrd="0" parTransId="{2486F14A-12BB-934B-AB44-04C8E79F8D69}" sibTransId="{DB8C96CD-6B23-3943-8166-1A606B4978D5}"/>
    <dgm:cxn modelId="{85D77204-AEDB-7747-B9CC-A7BE908AA521}" srcId="{D7AC0030-5608-9A45-BD25-4EB78D85B783}" destId="{45121A19-EAFA-564A-9023-CBB2A85B8398}" srcOrd="7" destOrd="0" parTransId="{02D26D21-C701-E941-B9D0-374B123902DE}" sibTransId="{6492D024-6E2E-7449-8226-B653B1279767}"/>
    <dgm:cxn modelId="{E742C475-3DD7-654B-A34C-89D3C9B91903}" type="presOf" srcId="{73AB8E25-4069-D84C-B609-B12C51919511}" destId="{F26CDD1B-EE00-E64C-BCEB-C777A3AB0F39}" srcOrd="0" destOrd="0" presId="urn:microsoft.com/office/officeart/2005/8/layout/vList3"/>
    <dgm:cxn modelId="{0971F06A-3AD7-2E4F-A97F-17EE9FD9EDA4}" type="presOf" srcId="{64D566F3-78F8-444E-A6B7-565EBD662136}" destId="{14F7F959-B69B-C846-8312-83539BCC7AAA}" srcOrd="0" destOrd="0" presId="urn:microsoft.com/office/officeart/2005/8/layout/vList3"/>
    <dgm:cxn modelId="{613F89A7-6C84-384D-9021-E6C4583B82AD}" type="presParOf" srcId="{103654C0-1E56-A041-92C7-17547664BEC8}" destId="{07D2C55E-EC1C-A749-9F87-B3274761A9CD}" srcOrd="0" destOrd="0" presId="urn:microsoft.com/office/officeart/2005/8/layout/vList3"/>
    <dgm:cxn modelId="{6195EC6B-23B4-9C4B-977E-61DDC7EC71E3}" type="presParOf" srcId="{07D2C55E-EC1C-A749-9F87-B3274761A9CD}" destId="{DEA6931A-CB02-9446-970F-86DB6D11D4B9}" srcOrd="0" destOrd="0" presId="urn:microsoft.com/office/officeart/2005/8/layout/vList3"/>
    <dgm:cxn modelId="{98346127-E696-0B4D-9FCF-1BE553A01025}" type="presParOf" srcId="{07D2C55E-EC1C-A749-9F87-B3274761A9CD}" destId="{51113E73-9823-C244-8968-7F8BEE9E81DF}" srcOrd="1" destOrd="0" presId="urn:microsoft.com/office/officeart/2005/8/layout/vList3"/>
    <dgm:cxn modelId="{387E761B-CF62-1645-A8D9-9928915CDB5E}" type="presParOf" srcId="{103654C0-1E56-A041-92C7-17547664BEC8}" destId="{C10231A1-E881-C742-B9CE-0E3C96491C00}" srcOrd="1" destOrd="0" presId="urn:microsoft.com/office/officeart/2005/8/layout/vList3"/>
    <dgm:cxn modelId="{F0A3D3B5-F0E4-6B4B-AC1A-CE5A559C8D38}" type="presParOf" srcId="{103654C0-1E56-A041-92C7-17547664BEC8}" destId="{C4EF9EEF-289D-6B45-B5F0-2C96023BA0CA}" srcOrd="2" destOrd="0" presId="urn:microsoft.com/office/officeart/2005/8/layout/vList3"/>
    <dgm:cxn modelId="{6CA2B451-6985-5448-8199-740EDB2ADA89}" type="presParOf" srcId="{C4EF9EEF-289D-6B45-B5F0-2C96023BA0CA}" destId="{D8160BED-6E1E-AE46-8D2E-DD51A16366CB}" srcOrd="0" destOrd="0" presId="urn:microsoft.com/office/officeart/2005/8/layout/vList3"/>
    <dgm:cxn modelId="{D7C525F5-73C5-E544-A3D4-4D18DF9A03E9}" type="presParOf" srcId="{C4EF9EEF-289D-6B45-B5F0-2C96023BA0CA}" destId="{EC921E65-0060-604B-9701-9783C4168830}" srcOrd="1" destOrd="0" presId="urn:microsoft.com/office/officeart/2005/8/layout/vList3"/>
    <dgm:cxn modelId="{37F24577-28C3-7D49-9520-31F4052E904C}" type="presParOf" srcId="{103654C0-1E56-A041-92C7-17547664BEC8}" destId="{60A61766-4C45-4B4C-A442-BC916790B8BC}" srcOrd="3" destOrd="0" presId="urn:microsoft.com/office/officeart/2005/8/layout/vList3"/>
    <dgm:cxn modelId="{8AFBCF2B-BFA9-8D48-8E2F-E180CDA048AF}" type="presParOf" srcId="{103654C0-1E56-A041-92C7-17547664BEC8}" destId="{333A10C0-C4CD-E44C-B674-85B364EC3135}" srcOrd="4" destOrd="0" presId="urn:microsoft.com/office/officeart/2005/8/layout/vList3"/>
    <dgm:cxn modelId="{797F2DC4-AA87-1741-A93F-A101DE00D9B7}" type="presParOf" srcId="{333A10C0-C4CD-E44C-B674-85B364EC3135}" destId="{0B74B92F-E668-9048-9248-27772CFDEF8F}" srcOrd="0" destOrd="0" presId="urn:microsoft.com/office/officeart/2005/8/layout/vList3"/>
    <dgm:cxn modelId="{5345D1F4-3775-6441-B3B2-961AC0703338}" type="presParOf" srcId="{333A10C0-C4CD-E44C-B674-85B364EC3135}" destId="{D4C21603-7012-8241-A2AC-8918050847F9}" srcOrd="1" destOrd="0" presId="urn:microsoft.com/office/officeart/2005/8/layout/vList3"/>
    <dgm:cxn modelId="{E22F824C-E3AD-0640-8300-04CD7356844F}" type="presParOf" srcId="{103654C0-1E56-A041-92C7-17547664BEC8}" destId="{D649858A-80EC-934D-ADB7-048131A04440}" srcOrd="5" destOrd="0" presId="urn:microsoft.com/office/officeart/2005/8/layout/vList3"/>
    <dgm:cxn modelId="{5056C261-B8F6-6649-B457-406867F74A66}" type="presParOf" srcId="{103654C0-1E56-A041-92C7-17547664BEC8}" destId="{0250F238-FA14-A14A-BCF7-2D8242921C07}" srcOrd="6" destOrd="0" presId="urn:microsoft.com/office/officeart/2005/8/layout/vList3"/>
    <dgm:cxn modelId="{4F4DCA54-3D37-4744-BA74-16733A4BB7C4}" type="presParOf" srcId="{0250F238-FA14-A14A-BCF7-2D8242921C07}" destId="{B87C43F0-23DB-9948-BB80-67AAF5C0371E}" srcOrd="0" destOrd="0" presId="urn:microsoft.com/office/officeart/2005/8/layout/vList3"/>
    <dgm:cxn modelId="{4BDB201A-997C-A143-881A-63D7F64B1864}" type="presParOf" srcId="{0250F238-FA14-A14A-BCF7-2D8242921C07}" destId="{F26CDD1B-EE00-E64C-BCEB-C777A3AB0F39}" srcOrd="1" destOrd="0" presId="urn:microsoft.com/office/officeart/2005/8/layout/vList3"/>
    <dgm:cxn modelId="{67C308DB-D487-D043-88C6-4FF56F90BA4C}" type="presParOf" srcId="{103654C0-1E56-A041-92C7-17547664BEC8}" destId="{295F4CE1-5577-B849-A208-D2F4C3FBE7C1}" srcOrd="7" destOrd="0" presId="urn:microsoft.com/office/officeart/2005/8/layout/vList3"/>
    <dgm:cxn modelId="{BB843439-745A-C145-B54F-64ED4267FE57}" type="presParOf" srcId="{103654C0-1E56-A041-92C7-17547664BEC8}" destId="{2AB9163C-9736-B74F-98E8-7EBC8317F5F4}" srcOrd="8" destOrd="0" presId="urn:microsoft.com/office/officeart/2005/8/layout/vList3"/>
    <dgm:cxn modelId="{B3D35E90-3B57-8F40-8717-DBCE573F9AB6}" type="presParOf" srcId="{2AB9163C-9736-B74F-98E8-7EBC8317F5F4}" destId="{DA2189E3-36AF-9C47-B3EC-B1E84C22B0BA}" srcOrd="0" destOrd="0" presId="urn:microsoft.com/office/officeart/2005/8/layout/vList3"/>
    <dgm:cxn modelId="{77F4F043-43FE-F245-8DE5-34843C5F0F14}" type="presParOf" srcId="{2AB9163C-9736-B74F-98E8-7EBC8317F5F4}" destId="{14F7F959-B69B-C846-8312-83539BCC7AAA}" srcOrd="1" destOrd="0" presId="urn:microsoft.com/office/officeart/2005/8/layout/vList3"/>
    <dgm:cxn modelId="{2C921D7D-1852-2C46-93A7-81CE0C9F4C62}" type="presParOf" srcId="{103654C0-1E56-A041-92C7-17547664BEC8}" destId="{133DAB20-025A-0949-867D-25B97959323B}" srcOrd="9" destOrd="0" presId="urn:microsoft.com/office/officeart/2005/8/layout/vList3"/>
    <dgm:cxn modelId="{44FBE0D2-BA69-8543-8CFB-3F0F103C6865}" type="presParOf" srcId="{103654C0-1E56-A041-92C7-17547664BEC8}" destId="{C09EABA5-5421-EB47-96A0-2D11A23900C5}" srcOrd="10" destOrd="0" presId="urn:microsoft.com/office/officeart/2005/8/layout/vList3"/>
    <dgm:cxn modelId="{852B2BBA-F5B2-B146-8419-15437639061F}" type="presParOf" srcId="{C09EABA5-5421-EB47-96A0-2D11A23900C5}" destId="{D5169D80-7F2D-BC49-A8C7-B4E3E85BC4AB}" srcOrd="0" destOrd="0" presId="urn:microsoft.com/office/officeart/2005/8/layout/vList3"/>
    <dgm:cxn modelId="{D6DBE936-19E3-5A45-AB6F-70113A7A331E}" type="presParOf" srcId="{C09EABA5-5421-EB47-96A0-2D11A23900C5}" destId="{AAE8D04B-A86A-F340-9DF2-04DC453E2CCC}" srcOrd="1" destOrd="0" presId="urn:microsoft.com/office/officeart/2005/8/layout/vList3"/>
    <dgm:cxn modelId="{448B0994-E0F8-BE43-A476-7D7C44BCD309}" type="presParOf" srcId="{103654C0-1E56-A041-92C7-17547664BEC8}" destId="{32061B2F-1215-6647-B24E-0086626654E8}" srcOrd="11" destOrd="0" presId="urn:microsoft.com/office/officeart/2005/8/layout/vList3"/>
    <dgm:cxn modelId="{92874E31-C9C3-5949-BB63-619D9E1884B7}" type="presParOf" srcId="{103654C0-1E56-A041-92C7-17547664BEC8}" destId="{039E38AA-7C8C-044E-83CD-D655C166158C}" srcOrd="12" destOrd="0" presId="urn:microsoft.com/office/officeart/2005/8/layout/vList3"/>
    <dgm:cxn modelId="{9AF5C258-871D-EC4B-B86F-D4262769B932}" type="presParOf" srcId="{039E38AA-7C8C-044E-83CD-D655C166158C}" destId="{ADACAE39-250D-9D4D-B02B-9B0130462ED6}" srcOrd="0" destOrd="0" presId="urn:microsoft.com/office/officeart/2005/8/layout/vList3"/>
    <dgm:cxn modelId="{1FE38FED-2C80-8D4D-AA4E-7BDAF918FDD0}" type="presParOf" srcId="{039E38AA-7C8C-044E-83CD-D655C166158C}" destId="{EAB96C80-1A44-4B46-A263-64D89FF70E81}" srcOrd="1" destOrd="0" presId="urn:microsoft.com/office/officeart/2005/8/layout/vList3"/>
    <dgm:cxn modelId="{835E45FF-E411-CF46-A970-78033E84F39B}" type="presParOf" srcId="{103654C0-1E56-A041-92C7-17547664BEC8}" destId="{13035003-91C9-6848-91E9-FF86349F704F}" srcOrd="13" destOrd="0" presId="urn:microsoft.com/office/officeart/2005/8/layout/vList3"/>
    <dgm:cxn modelId="{4FF23D11-D69C-EB47-8747-B64D5C7E4D10}" type="presParOf" srcId="{103654C0-1E56-A041-92C7-17547664BEC8}" destId="{6A3D77C4-9CE2-A545-9AB4-DDDF17D7CE81}" srcOrd="14" destOrd="0" presId="urn:microsoft.com/office/officeart/2005/8/layout/vList3"/>
    <dgm:cxn modelId="{0863FCC3-56DE-9645-B1F2-FFD1DEB2CF74}" type="presParOf" srcId="{6A3D77C4-9CE2-A545-9AB4-DDDF17D7CE81}" destId="{311509D9-4416-E647-B0B2-EDB44BFD3027}" srcOrd="0" destOrd="0" presId="urn:microsoft.com/office/officeart/2005/8/layout/vList3"/>
    <dgm:cxn modelId="{C9B326A2-6CE0-924F-BB95-4F9EF4661E82}" type="presParOf" srcId="{6A3D77C4-9CE2-A545-9AB4-DDDF17D7CE81}" destId="{591E9CB4-5D76-C145-A5B5-DD502765BD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C0030-5608-9A45-BD25-4EB78D85B783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CF7AD2D3-F274-FC45-AC4F-4C73277CACC7}">
      <dgm:prSet phldrT="[Text]"/>
      <dgm:spPr/>
      <dgm:t>
        <a:bodyPr/>
        <a:lstStyle/>
        <a:p>
          <a:r>
            <a:rPr lang="en-US" b="1" dirty="0" smtClean="0"/>
            <a:t>CNS</a:t>
          </a:r>
          <a:endParaRPr lang="en-US" b="1" dirty="0"/>
        </a:p>
      </dgm:t>
    </dgm:pt>
    <dgm:pt modelId="{C87DC4A6-BF74-174B-97F9-196A1CB4DA83}" type="parTrans" cxnId="{B49FC1CE-ED23-E246-8EF0-512AD9FF8C31}">
      <dgm:prSet/>
      <dgm:spPr/>
      <dgm:t>
        <a:bodyPr/>
        <a:lstStyle/>
        <a:p>
          <a:endParaRPr lang="en-US"/>
        </a:p>
      </dgm:t>
    </dgm:pt>
    <dgm:pt modelId="{D8663880-01B2-2E4E-8E18-CF56E3A7DB06}" type="sibTrans" cxnId="{B49FC1CE-ED23-E246-8EF0-512AD9FF8C31}">
      <dgm:prSet/>
      <dgm:spPr/>
      <dgm:t>
        <a:bodyPr/>
        <a:lstStyle/>
        <a:p>
          <a:endParaRPr lang="en-US"/>
        </a:p>
      </dgm:t>
    </dgm:pt>
    <dgm:pt modelId="{8768403D-4A92-0343-ABEC-CDA97D4D8F0D}">
      <dgm:prSet phldrT="[Text]"/>
      <dgm:spPr/>
      <dgm:t>
        <a:bodyPr/>
        <a:lstStyle/>
        <a:p>
          <a:r>
            <a:rPr lang="en-US" b="1" dirty="0" smtClean="0"/>
            <a:t>Lymphoma</a:t>
          </a:r>
          <a:endParaRPr lang="en-US" b="1" dirty="0"/>
        </a:p>
      </dgm:t>
    </dgm:pt>
    <dgm:pt modelId="{0CAD3490-AA45-B443-8E36-B60C17C9BD66}" type="parTrans" cxnId="{65F4D99D-9E21-9F44-AC78-13F9E4735A07}">
      <dgm:prSet/>
      <dgm:spPr/>
      <dgm:t>
        <a:bodyPr/>
        <a:lstStyle/>
        <a:p>
          <a:endParaRPr lang="en-US"/>
        </a:p>
      </dgm:t>
    </dgm:pt>
    <dgm:pt modelId="{0350A05C-6E02-6341-8B29-083A942009EF}" type="sibTrans" cxnId="{65F4D99D-9E21-9F44-AC78-13F9E4735A07}">
      <dgm:prSet/>
      <dgm:spPr/>
      <dgm:t>
        <a:bodyPr/>
        <a:lstStyle/>
        <a:p>
          <a:endParaRPr lang="en-US"/>
        </a:p>
      </dgm:t>
    </dgm:pt>
    <dgm:pt modelId="{2D71376D-92EF-6C40-AB5C-4CD00A94C0A4}">
      <dgm:prSet phldrT="[Text]"/>
      <dgm:spPr/>
      <dgm:t>
        <a:bodyPr/>
        <a:lstStyle/>
        <a:p>
          <a:r>
            <a:rPr lang="en-US" b="1" dirty="0" smtClean="0"/>
            <a:t>Endocrine</a:t>
          </a:r>
          <a:endParaRPr lang="en-US" b="1" dirty="0"/>
        </a:p>
      </dgm:t>
    </dgm:pt>
    <dgm:pt modelId="{2486F14A-12BB-934B-AB44-04C8E79F8D69}" type="parTrans" cxnId="{924A1694-789E-CD4E-A8CE-43590604E0F0}">
      <dgm:prSet/>
      <dgm:spPr/>
      <dgm:t>
        <a:bodyPr/>
        <a:lstStyle/>
        <a:p>
          <a:endParaRPr lang="en-US"/>
        </a:p>
      </dgm:t>
    </dgm:pt>
    <dgm:pt modelId="{DB8C96CD-6B23-3943-8166-1A606B4978D5}" type="sibTrans" cxnId="{924A1694-789E-CD4E-A8CE-43590604E0F0}">
      <dgm:prSet/>
      <dgm:spPr/>
      <dgm:t>
        <a:bodyPr/>
        <a:lstStyle/>
        <a:p>
          <a:endParaRPr lang="en-US"/>
        </a:p>
      </dgm:t>
    </dgm:pt>
    <dgm:pt modelId="{73AB8E25-4069-D84C-B609-B12C51919511}">
      <dgm:prSet/>
      <dgm:spPr/>
      <dgm:t>
        <a:bodyPr/>
        <a:lstStyle/>
        <a:p>
          <a:r>
            <a:rPr lang="en-US" b="1" dirty="0" smtClean="0"/>
            <a:t>Sarcoma</a:t>
          </a:r>
          <a:endParaRPr lang="en-US" b="1" dirty="0"/>
        </a:p>
      </dgm:t>
    </dgm:pt>
    <dgm:pt modelId="{D24ACB43-0841-EE4A-883C-C40E7E61995C}" type="parTrans" cxnId="{35B8D5EE-0CD6-E34E-8FEB-52DB14C99562}">
      <dgm:prSet/>
      <dgm:spPr/>
      <dgm:t>
        <a:bodyPr/>
        <a:lstStyle/>
        <a:p>
          <a:endParaRPr lang="en-US"/>
        </a:p>
      </dgm:t>
    </dgm:pt>
    <dgm:pt modelId="{852F9846-BD7D-BC45-AFCF-F7F20143E27F}" type="sibTrans" cxnId="{35B8D5EE-0CD6-E34E-8FEB-52DB14C99562}">
      <dgm:prSet/>
      <dgm:spPr/>
      <dgm:t>
        <a:bodyPr/>
        <a:lstStyle/>
        <a:p>
          <a:endParaRPr lang="en-US"/>
        </a:p>
      </dgm:t>
    </dgm:pt>
    <dgm:pt modelId="{64D566F3-78F8-444E-A6B7-565EBD662136}">
      <dgm:prSet/>
      <dgm:spPr/>
      <dgm:t>
        <a:bodyPr/>
        <a:lstStyle/>
        <a:p>
          <a:r>
            <a:rPr lang="en-US" b="1" dirty="0" smtClean="0"/>
            <a:t>Pediatric Cancers</a:t>
          </a:r>
          <a:endParaRPr lang="en-US" b="1" dirty="0"/>
        </a:p>
      </dgm:t>
    </dgm:pt>
    <dgm:pt modelId="{540EF4AA-47B1-2744-B47E-45E6C9872999}" type="parTrans" cxnId="{0A1E1317-BE10-8248-9540-65CD02F4052D}">
      <dgm:prSet/>
      <dgm:spPr/>
      <dgm:t>
        <a:bodyPr/>
        <a:lstStyle/>
        <a:p>
          <a:endParaRPr lang="en-US"/>
        </a:p>
      </dgm:t>
    </dgm:pt>
    <dgm:pt modelId="{E8187B01-3E42-234C-A1D9-D90C2CEAA0D4}" type="sibTrans" cxnId="{0A1E1317-BE10-8248-9540-65CD02F4052D}">
      <dgm:prSet/>
      <dgm:spPr/>
      <dgm:t>
        <a:bodyPr/>
        <a:lstStyle/>
        <a:p>
          <a:endParaRPr lang="en-US"/>
        </a:p>
      </dgm:t>
    </dgm:pt>
    <dgm:pt modelId="{87B39085-49B8-B443-8BE5-226E4B0B8483}">
      <dgm:prSet/>
      <dgm:spPr/>
      <dgm:t>
        <a:bodyPr/>
        <a:lstStyle/>
        <a:p>
          <a:r>
            <a:rPr lang="en-US" b="1" dirty="0" smtClean="0"/>
            <a:t>Community RO rotation</a:t>
          </a:r>
          <a:endParaRPr lang="en-US" b="1" dirty="0"/>
        </a:p>
      </dgm:t>
    </dgm:pt>
    <dgm:pt modelId="{92AC6A20-3B55-6647-BFD4-5A580F42AB99}" type="parTrans" cxnId="{CAE4BAA3-B064-9A42-B790-08F945130077}">
      <dgm:prSet/>
      <dgm:spPr/>
      <dgm:t>
        <a:bodyPr/>
        <a:lstStyle/>
        <a:p>
          <a:endParaRPr lang="en-US"/>
        </a:p>
      </dgm:t>
    </dgm:pt>
    <dgm:pt modelId="{4183D566-286C-E247-8C50-2C8166827291}" type="sibTrans" cxnId="{CAE4BAA3-B064-9A42-B790-08F945130077}">
      <dgm:prSet/>
      <dgm:spPr/>
      <dgm:t>
        <a:bodyPr/>
        <a:lstStyle/>
        <a:p>
          <a:endParaRPr lang="en-US"/>
        </a:p>
      </dgm:t>
    </dgm:pt>
    <dgm:pt modelId="{DD077B29-4170-D74E-B29E-73A9F2EB9E9B}">
      <dgm:prSet/>
      <dgm:spPr/>
      <dgm:t>
        <a:bodyPr/>
        <a:lstStyle/>
        <a:p>
          <a:r>
            <a:rPr lang="en-US" b="1" dirty="0" smtClean="0"/>
            <a:t>Elective Rotation</a:t>
          </a:r>
          <a:endParaRPr lang="en-US" b="1" dirty="0"/>
        </a:p>
      </dgm:t>
    </dgm:pt>
    <dgm:pt modelId="{CBEF3201-EEA6-6A4A-979D-DFB4B718B4A2}" type="parTrans" cxnId="{0B4BF5DB-C86E-AF45-9840-A10DA3D00A5F}">
      <dgm:prSet/>
      <dgm:spPr/>
      <dgm:t>
        <a:bodyPr/>
        <a:lstStyle/>
        <a:p>
          <a:endParaRPr lang="en-US"/>
        </a:p>
      </dgm:t>
    </dgm:pt>
    <dgm:pt modelId="{9A612503-A6D7-DE4B-B7A8-925DD7D6B018}" type="sibTrans" cxnId="{0B4BF5DB-C86E-AF45-9840-A10DA3D00A5F}">
      <dgm:prSet/>
      <dgm:spPr/>
      <dgm:t>
        <a:bodyPr/>
        <a:lstStyle/>
        <a:p>
          <a:endParaRPr lang="en-US"/>
        </a:p>
      </dgm:t>
    </dgm:pt>
    <dgm:pt modelId="{45121A19-EAFA-564A-9023-CBB2A85B8398}">
      <dgm:prSet/>
      <dgm:spPr/>
      <dgm:t>
        <a:bodyPr/>
        <a:lstStyle/>
        <a:p>
          <a:r>
            <a:rPr lang="en-US" b="1" dirty="0" smtClean="0"/>
            <a:t>One-on-one RO Rotation</a:t>
          </a:r>
          <a:endParaRPr lang="en-US" b="1" dirty="0"/>
        </a:p>
      </dgm:t>
    </dgm:pt>
    <dgm:pt modelId="{02D26D21-C701-E941-B9D0-374B123902DE}" type="parTrans" cxnId="{85D77204-AEDB-7747-B9CC-A7BE908AA521}">
      <dgm:prSet/>
      <dgm:spPr/>
      <dgm:t>
        <a:bodyPr/>
        <a:lstStyle/>
        <a:p>
          <a:endParaRPr lang="en-US"/>
        </a:p>
      </dgm:t>
    </dgm:pt>
    <dgm:pt modelId="{6492D024-6E2E-7449-8226-B653B1279767}" type="sibTrans" cxnId="{85D77204-AEDB-7747-B9CC-A7BE908AA521}">
      <dgm:prSet/>
      <dgm:spPr/>
      <dgm:t>
        <a:bodyPr/>
        <a:lstStyle/>
        <a:p>
          <a:endParaRPr lang="en-US"/>
        </a:p>
      </dgm:t>
    </dgm:pt>
    <dgm:pt modelId="{103654C0-1E56-A041-92C7-17547664BEC8}" type="pres">
      <dgm:prSet presAssocID="{D7AC0030-5608-9A45-BD25-4EB78D85B783}" presName="linearFlow" presStyleCnt="0">
        <dgm:presLayoutVars>
          <dgm:dir/>
          <dgm:resizeHandles val="exact"/>
        </dgm:presLayoutVars>
      </dgm:prSet>
      <dgm:spPr/>
    </dgm:pt>
    <dgm:pt modelId="{07D2C55E-EC1C-A749-9F87-B3274761A9CD}" type="pres">
      <dgm:prSet presAssocID="{CF7AD2D3-F274-FC45-AC4F-4C73277CACC7}" presName="composite" presStyleCnt="0"/>
      <dgm:spPr/>
    </dgm:pt>
    <dgm:pt modelId="{DEA6931A-CB02-9446-970F-86DB6D11D4B9}" type="pres">
      <dgm:prSet presAssocID="{CF7AD2D3-F274-FC45-AC4F-4C73277CACC7}" presName="imgShp" presStyleLbl="fgImgPlace1" presStyleIdx="0" presStyleCnt="8"/>
      <dgm:spPr/>
    </dgm:pt>
    <dgm:pt modelId="{51113E73-9823-C244-8968-7F8BEE9E81DF}" type="pres">
      <dgm:prSet presAssocID="{CF7AD2D3-F274-FC45-AC4F-4C73277CACC7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231A1-E881-C742-B9CE-0E3C96491C00}" type="pres">
      <dgm:prSet presAssocID="{D8663880-01B2-2E4E-8E18-CF56E3A7DB06}" presName="spacing" presStyleCnt="0"/>
      <dgm:spPr/>
    </dgm:pt>
    <dgm:pt modelId="{C4EF9EEF-289D-6B45-B5F0-2C96023BA0CA}" type="pres">
      <dgm:prSet presAssocID="{8768403D-4A92-0343-ABEC-CDA97D4D8F0D}" presName="composite" presStyleCnt="0"/>
      <dgm:spPr/>
    </dgm:pt>
    <dgm:pt modelId="{D8160BED-6E1E-AE46-8D2E-DD51A16366CB}" type="pres">
      <dgm:prSet presAssocID="{8768403D-4A92-0343-ABEC-CDA97D4D8F0D}" presName="imgShp" presStyleLbl="fgImgPlace1" presStyleIdx="1" presStyleCnt="8"/>
      <dgm:spPr/>
    </dgm:pt>
    <dgm:pt modelId="{EC921E65-0060-604B-9701-9783C4168830}" type="pres">
      <dgm:prSet presAssocID="{8768403D-4A92-0343-ABEC-CDA97D4D8F0D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1766-4C45-4B4C-A442-BC916790B8BC}" type="pres">
      <dgm:prSet presAssocID="{0350A05C-6E02-6341-8B29-083A942009EF}" presName="spacing" presStyleCnt="0"/>
      <dgm:spPr/>
    </dgm:pt>
    <dgm:pt modelId="{333A10C0-C4CD-E44C-B674-85B364EC3135}" type="pres">
      <dgm:prSet presAssocID="{2D71376D-92EF-6C40-AB5C-4CD00A94C0A4}" presName="composite" presStyleCnt="0"/>
      <dgm:spPr/>
    </dgm:pt>
    <dgm:pt modelId="{0B74B92F-E668-9048-9248-27772CFDEF8F}" type="pres">
      <dgm:prSet presAssocID="{2D71376D-92EF-6C40-AB5C-4CD00A94C0A4}" presName="imgShp" presStyleLbl="fgImgPlace1" presStyleIdx="2" presStyleCnt="8"/>
      <dgm:spPr/>
    </dgm:pt>
    <dgm:pt modelId="{D4C21603-7012-8241-A2AC-8918050847F9}" type="pres">
      <dgm:prSet presAssocID="{2D71376D-92EF-6C40-AB5C-4CD00A94C0A4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9858A-80EC-934D-ADB7-048131A04440}" type="pres">
      <dgm:prSet presAssocID="{DB8C96CD-6B23-3943-8166-1A606B4978D5}" presName="spacing" presStyleCnt="0"/>
      <dgm:spPr/>
    </dgm:pt>
    <dgm:pt modelId="{0250F238-FA14-A14A-BCF7-2D8242921C07}" type="pres">
      <dgm:prSet presAssocID="{73AB8E25-4069-D84C-B609-B12C51919511}" presName="composite" presStyleCnt="0"/>
      <dgm:spPr/>
    </dgm:pt>
    <dgm:pt modelId="{B87C43F0-23DB-9948-BB80-67AAF5C0371E}" type="pres">
      <dgm:prSet presAssocID="{73AB8E25-4069-D84C-B609-B12C51919511}" presName="imgShp" presStyleLbl="fgImgPlace1" presStyleIdx="3" presStyleCnt="8"/>
      <dgm:spPr/>
    </dgm:pt>
    <dgm:pt modelId="{F26CDD1B-EE00-E64C-BCEB-C777A3AB0F39}" type="pres">
      <dgm:prSet presAssocID="{73AB8E25-4069-D84C-B609-B12C51919511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4CE1-5577-B849-A208-D2F4C3FBE7C1}" type="pres">
      <dgm:prSet presAssocID="{852F9846-BD7D-BC45-AFCF-F7F20143E27F}" presName="spacing" presStyleCnt="0"/>
      <dgm:spPr/>
    </dgm:pt>
    <dgm:pt modelId="{2AB9163C-9736-B74F-98E8-7EBC8317F5F4}" type="pres">
      <dgm:prSet presAssocID="{64D566F3-78F8-444E-A6B7-565EBD662136}" presName="composite" presStyleCnt="0"/>
      <dgm:spPr/>
    </dgm:pt>
    <dgm:pt modelId="{DA2189E3-36AF-9C47-B3EC-B1E84C22B0BA}" type="pres">
      <dgm:prSet presAssocID="{64D566F3-78F8-444E-A6B7-565EBD662136}" presName="imgShp" presStyleLbl="fgImgPlace1" presStyleIdx="4" presStyleCnt="8"/>
      <dgm:spPr/>
    </dgm:pt>
    <dgm:pt modelId="{14F7F959-B69B-C846-8312-83539BCC7AAA}" type="pres">
      <dgm:prSet presAssocID="{64D566F3-78F8-444E-A6B7-565EBD66213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DAB20-025A-0949-867D-25B97959323B}" type="pres">
      <dgm:prSet presAssocID="{E8187B01-3E42-234C-A1D9-D90C2CEAA0D4}" presName="spacing" presStyleCnt="0"/>
      <dgm:spPr/>
    </dgm:pt>
    <dgm:pt modelId="{C09EABA5-5421-EB47-96A0-2D11A23900C5}" type="pres">
      <dgm:prSet presAssocID="{87B39085-49B8-B443-8BE5-226E4B0B8483}" presName="composite" presStyleCnt="0"/>
      <dgm:spPr/>
    </dgm:pt>
    <dgm:pt modelId="{D5169D80-7F2D-BC49-A8C7-B4E3E85BC4AB}" type="pres">
      <dgm:prSet presAssocID="{87B39085-49B8-B443-8BE5-226E4B0B8483}" presName="imgShp" presStyleLbl="fgImgPlace1" presStyleIdx="5" presStyleCnt="8"/>
      <dgm:spPr/>
    </dgm:pt>
    <dgm:pt modelId="{AAE8D04B-A86A-F340-9DF2-04DC453E2CCC}" type="pres">
      <dgm:prSet presAssocID="{87B39085-49B8-B443-8BE5-226E4B0B8483}" presName="txShp" presStyleLbl="node1" presStyleIdx="5" presStyleCnt="8" custLinFactNeighborX="-2231" custLinFactNeighborY="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61B2F-1215-6647-B24E-0086626654E8}" type="pres">
      <dgm:prSet presAssocID="{4183D566-286C-E247-8C50-2C8166827291}" presName="spacing" presStyleCnt="0"/>
      <dgm:spPr/>
    </dgm:pt>
    <dgm:pt modelId="{039E38AA-7C8C-044E-83CD-D655C166158C}" type="pres">
      <dgm:prSet presAssocID="{DD077B29-4170-D74E-B29E-73A9F2EB9E9B}" presName="composite" presStyleCnt="0"/>
      <dgm:spPr/>
    </dgm:pt>
    <dgm:pt modelId="{ADACAE39-250D-9D4D-B02B-9B0130462ED6}" type="pres">
      <dgm:prSet presAssocID="{DD077B29-4170-D74E-B29E-73A9F2EB9E9B}" presName="imgShp" presStyleLbl="fgImgPlace1" presStyleIdx="6" presStyleCnt="8" custLinFactNeighborX="-5956" custLinFactNeighborY="7062"/>
      <dgm:spPr/>
    </dgm:pt>
    <dgm:pt modelId="{EAB96C80-1A44-4B46-A263-64D89FF70E81}" type="pres">
      <dgm:prSet presAssocID="{DD077B29-4170-D74E-B29E-73A9F2EB9E9B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35003-91C9-6848-91E9-FF86349F704F}" type="pres">
      <dgm:prSet presAssocID="{9A612503-A6D7-DE4B-B7A8-925DD7D6B018}" presName="spacing" presStyleCnt="0"/>
      <dgm:spPr/>
    </dgm:pt>
    <dgm:pt modelId="{6A3D77C4-9CE2-A545-9AB4-DDDF17D7CE81}" type="pres">
      <dgm:prSet presAssocID="{45121A19-EAFA-564A-9023-CBB2A85B8398}" presName="composite" presStyleCnt="0"/>
      <dgm:spPr/>
    </dgm:pt>
    <dgm:pt modelId="{311509D9-4416-E647-B0B2-EDB44BFD3027}" type="pres">
      <dgm:prSet presAssocID="{45121A19-EAFA-564A-9023-CBB2A85B8398}" presName="imgShp" presStyleLbl="fgImgPlace1" presStyleIdx="7" presStyleCnt="8"/>
      <dgm:spPr/>
    </dgm:pt>
    <dgm:pt modelId="{591E9CB4-5D76-C145-A5B5-DD502765BD2E}" type="pres">
      <dgm:prSet presAssocID="{45121A19-EAFA-564A-9023-CBB2A85B839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17006-8F01-C845-9B37-CB6EB76BA6FC}" type="presOf" srcId="{87B39085-49B8-B443-8BE5-226E4B0B8483}" destId="{AAE8D04B-A86A-F340-9DF2-04DC453E2CCC}" srcOrd="0" destOrd="0" presId="urn:microsoft.com/office/officeart/2005/8/layout/vList3"/>
    <dgm:cxn modelId="{50EDDDD4-E78C-D44D-A37B-ECAC84F18FBE}" type="presOf" srcId="{CF7AD2D3-F274-FC45-AC4F-4C73277CACC7}" destId="{51113E73-9823-C244-8968-7F8BEE9E81DF}" srcOrd="0" destOrd="0" presId="urn:microsoft.com/office/officeart/2005/8/layout/vList3"/>
    <dgm:cxn modelId="{0A1E1317-BE10-8248-9540-65CD02F4052D}" srcId="{D7AC0030-5608-9A45-BD25-4EB78D85B783}" destId="{64D566F3-78F8-444E-A6B7-565EBD662136}" srcOrd="4" destOrd="0" parTransId="{540EF4AA-47B1-2744-B47E-45E6C9872999}" sibTransId="{E8187B01-3E42-234C-A1D9-D90C2CEAA0D4}"/>
    <dgm:cxn modelId="{DDECC6CE-8FA2-0D4C-8805-32954C86B9DC}" type="presOf" srcId="{DD077B29-4170-D74E-B29E-73A9F2EB9E9B}" destId="{EAB96C80-1A44-4B46-A263-64D89FF70E81}" srcOrd="0" destOrd="0" presId="urn:microsoft.com/office/officeart/2005/8/layout/vList3"/>
    <dgm:cxn modelId="{935608C7-C0DD-F54A-B1AD-76A47CAB431B}" type="presOf" srcId="{2D71376D-92EF-6C40-AB5C-4CD00A94C0A4}" destId="{D4C21603-7012-8241-A2AC-8918050847F9}" srcOrd="0" destOrd="0" presId="urn:microsoft.com/office/officeart/2005/8/layout/vList3"/>
    <dgm:cxn modelId="{35B8D5EE-0CD6-E34E-8FEB-52DB14C99562}" srcId="{D7AC0030-5608-9A45-BD25-4EB78D85B783}" destId="{73AB8E25-4069-D84C-B609-B12C51919511}" srcOrd="3" destOrd="0" parTransId="{D24ACB43-0841-EE4A-883C-C40E7E61995C}" sibTransId="{852F9846-BD7D-BC45-AFCF-F7F20143E27F}"/>
    <dgm:cxn modelId="{65F4D99D-9E21-9F44-AC78-13F9E4735A07}" srcId="{D7AC0030-5608-9A45-BD25-4EB78D85B783}" destId="{8768403D-4A92-0343-ABEC-CDA97D4D8F0D}" srcOrd="1" destOrd="0" parTransId="{0CAD3490-AA45-B443-8E36-B60C17C9BD66}" sibTransId="{0350A05C-6E02-6341-8B29-083A942009EF}"/>
    <dgm:cxn modelId="{0A8E5B12-3595-E44D-8860-323C5636D6F2}" type="presOf" srcId="{45121A19-EAFA-564A-9023-CBB2A85B8398}" destId="{591E9CB4-5D76-C145-A5B5-DD502765BD2E}" srcOrd="0" destOrd="0" presId="urn:microsoft.com/office/officeart/2005/8/layout/vList3"/>
    <dgm:cxn modelId="{B49FC1CE-ED23-E246-8EF0-512AD9FF8C31}" srcId="{D7AC0030-5608-9A45-BD25-4EB78D85B783}" destId="{CF7AD2D3-F274-FC45-AC4F-4C73277CACC7}" srcOrd="0" destOrd="0" parTransId="{C87DC4A6-BF74-174B-97F9-196A1CB4DA83}" sibTransId="{D8663880-01B2-2E4E-8E18-CF56E3A7DB06}"/>
    <dgm:cxn modelId="{CAE4BAA3-B064-9A42-B790-08F945130077}" srcId="{D7AC0030-5608-9A45-BD25-4EB78D85B783}" destId="{87B39085-49B8-B443-8BE5-226E4B0B8483}" srcOrd="5" destOrd="0" parTransId="{92AC6A20-3B55-6647-BFD4-5A580F42AB99}" sibTransId="{4183D566-286C-E247-8C50-2C8166827291}"/>
    <dgm:cxn modelId="{0B4BF5DB-C86E-AF45-9840-A10DA3D00A5F}" srcId="{D7AC0030-5608-9A45-BD25-4EB78D85B783}" destId="{DD077B29-4170-D74E-B29E-73A9F2EB9E9B}" srcOrd="6" destOrd="0" parTransId="{CBEF3201-EEA6-6A4A-979D-DFB4B718B4A2}" sibTransId="{9A612503-A6D7-DE4B-B7A8-925DD7D6B018}"/>
    <dgm:cxn modelId="{B5933992-0581-EF48-81B3-97E1511A609D}" type="presOf" srcId="{8768403D-4A92-0343-ABEC-CDA97D4D8F0D}" destId="{EC921E65-0060-604B-9701-9783C4168830}" srcOrd="0" destOrd="0" presId="urn:microsoft.com/office/officeart/2005/8/layout/vList3"/>
    <dgm:cxn modelId="{BBF3BC85-63A3-D94B-8321-35A2E5F84FAC}" type="presOf" srcId="{D7AC0030-5608-9A45-BD25-4EB78D85B783}" destId="{103654C0-1E56-A041-92C7-17547664BEC8}" srcOrd="0" destOrd="0" presId="urn:microsoft.com/office/officeart/2005/8/layout/vList3"/>
    <dgm:cxn modelId="{924A1694-789E-CD4E-A8CE-43590604E0F0}" srcId="{D7AC0030-5608-9A45-BD25-4EB78D85B783}" destId="{2D71376D-92EF-6C40-AB5C-4CD00A94C0A4}" srcOrd="2" destOrd="0" parTransId="{2486F14A-12BB-934B-AB44-04C8E79F8D69}" sibTransId="{DB8C96CD-6B23-3943-8166-1A606B4978D5}"/>
    <dgm:cxn modelId="{85D77204-AEDB-7747-B9CC-A7BE908AA521}" srcId="{D7AC0030-5608-9A45-BD25-4EB78D85B783}" destId="{45121A19-EAFA-564A-9023-CBB2A85B8398}" srcOrd="7" destOrd="0" parTransId="{02D26D21-C701-E941-B9D0-374B123902DE}" sibTransId="{6492D024-6E2E-7449-8226-B653B1279767}"/>
    <dgm:cxn modelId="{E742C475-3DD7-654B-A34C-89D3C9B91903}" type="presOf" srcId="{73AB8E25-4069-D84C-B609-B12C51919511}" destId="{F26CDD1B-EE00-E64C-BCEB-C777A3AB0F39}" srcOrd="0" destOrd="0" presId="urn:microsoft.com/office/officeart/2005/8/layout/vList3"/>
    <dgm:cxn modelId="{0971F06A-3AD7-2E4F-A97F-17EE9FD9EDA4}" type="presOf" srcId="{64D566F3-78F8-444E-A6B7-565EBD662136}" destId="{14F7F959-B69B-C846-8312-83539BCC7AAA}" srcOrd="0" destOrd="0" presId="urn:microsoft.com/office/officeart/2005/8/layout/vList3"/>
    <dgm:cxn modelId="{613F89A7-6C84-384D-9021-E6C4583B82AD}" type="presParOf" srcId="{103654C0-1E56-A041-92C7-17547664BEC8}" destId="{07D2C55E-EC1C-A749-9F87-B3274761A9CD}" srcOrd="0" destOrd="0" presId="urn:microsoft.com/office/officeart/2005/8/layout/vList3"/>
    <dgm:cxn modelId="{6195EC6B-23B4-9C4B-977E-61DDC7EC71E3}" type="presParOf" srcId="{07D2C55E-EC1C-A749-9F87-B3274761A9CD}" destId="{DEA6931A-CB02-9446-970F-86DB6D11D4B9}" srcOrd="0" destOrd="0" presId="urn:microsoft.com/office/officeart/2005/8/layout/vList3"/>
    <dgm:cxn modelId="{98346127-E696-0B4D-9FCF-1BE553A01025}" type="presParOf" srcId="{07D2C55E-EC1C-A749-9F87-B3274761A9CD}" destId="{51113E73-9823-C244-8968-7F8BEE9E81DF}" srcOrd="1" destOrd="0" presId="urn:microsoft.com/office/officeart/2005/8/layout/vList3"/>
    <dgm:cxn modelId="{387E761B-CF62-1645-A8D9-9928915CDB5E}" type="presParOf" srcId="{103654C0-1E56-A041-92C7-17547664BEC8}" destId="{C10231A1-E881-C742-B9CE-0E3C96491C00}" srcOrd="1" destOrd="0" presId="urn:microsoft.com/office/officeart/2005/8/layout/vList3"/>
    <dgm:cxn modelId="{F0A3D3B5-F0E4-6B4B-AC1A-CE5A559C8D38}" type="presParOf" srcId="{103654C0-1E56-A041-92C7-17547664BEC8}" destId="{C4EF9EEF-289D-6B45-B5F0-2C96023BA0CA}" srcOrd="2" destOrd="0" presId="urn:microsoft.com/office/officeart/2005/8/layout/vList3"/>
    <dgm:cxn modelId="{6CA2B451-6985-5448-8199-740EDB2ADA89}" type="presParOf" srcId="{C4EF9EEF-289D-6B45-B5F0-2C96023BA0CA}" destId="{D8160BED-6E1E-AE46-8D2E-DD51A16366CB}" srcOrd="0" destOrd="0" presId="urn:microsoft.com/office/officeart/2005/8/layout/vList3"/>
    <dgm:cxn modelId="{D7C525F5-73C5-E544-A3D4-4D18DF9A03E9}" type="presParOf" srcId="{C4EF9EEF-289D-6B45-B5F0-2C96023BA0CA}" destId="{EC921E65-0060-604B-9701-9783C4168830}" srcOrd="1" destOrd="0" presId="urn:microsoft.com/office/officeart/2005/8/layout/vList3"/>
    <dgm:cxn modelId="{37F24577-28C3-7D49-9520-31F4052E904C}" type="presParOf" srcId="{103654C0-1E56-A041-92C7-17547664BEC8}" destId="{60A61766-4C45-4B4C-A442-BC916790B8BC}" srcOrd="3" destOrd="0" presId="urn:microsoft.com/office/officeart/2005/8/layout/vList3"/>
    <dgm:cxn modelId="{8AFBCF2B-BFA9-8D48-8E2F-E180CDA048AF}" type="presParOf" srcId="{103654C0-1E56-A041-92C7-17547664BEC8}" destId="{333A10C0-C4CD-E44C-B674-85B364EC3135}" srcOrd="4" destOrd="0" presId="urn:microsoft.com/office/officeart/2005/8/layout/vList3"/>
    <dgm:cxn modelId="{797F2DC4-AA87-1741-A93F-A101DE00D9B7}" type="presParOf" srcId="{333A10C0-C4CD-E44C-B674-85B364EC3135}" destId="{0B74B92F-E668-9048-9248-27772CFDEF8F}" srcOrd="0" destOrd="0" presId="urn:microsoft.com/office/officeart/2005/8/layout/vList3"/>
    <dgm:cxn modelId="{5345D1F4-3775-6441-B3B2-961AC0703338}" type="presParOf" srcId="{333A10C0-C4CD-E44C-B674-85B364EC3135}" destId="{D4C21603-7012-8241-A2AC-8918050847F9}" srcOrd="1" destOrd="0" presId="urn:microsoft.com/office/officeart/2005/8/layout/vList3"/>
    <dgm:cxn modelId="{E22F824C-E3AD-0640-8300-04CD7356844F}" type="presParOf" srcId="{103654C0-1E56-A041-92C7-17547664BEC8}" destId="{D649858A-80EC-934D-ADB7-048131A04440}" srcOrd="5" destOrd="0" presId="urn:microsoft.com/office/officeart/2005/8/layout/vList3"/>
    <dgm:cxn modelId="{5056C261-B8F6-6649-B457-406867F74A66}" type="presParOf" srcId="{103654C0-1E56-A041-92C7-17547664BEC8}" destId="{0250F238-FA14-A14A-BCF7-2D8242921C07}" srcOrd="6" destOrd="0" presId="urn:microsoft.com/office/officeart/2005/8/layout/vList3"/>
    <dgm:cxn modelId="{4F4DCA54-3D37-4744-BA74-16733A4BB7C4}" type="presParOf" srcId="{0250F238-FA14-A14A-BCF7-2D8242921C07}" destId="{B87C43F0-23DB-9948-BB80-67AAF5C0371E}" srcOrd="0" destOrd="0" presId="urn:microsoft.com/office/officeart/2005/8/layout/vList3"/>
    <dgm:cxn modelId="{4BDB201A-997C-A143-881A-63D7F64B1864}" type="presParOf" srcId="{0250F238-FA14-A14A-BCF7-2D8242921C07}" destId="{F26CDD1B-EE00-E64C-BCEB-C777A3AB0F39}" srcOrd="1" destOrd="0" presId="urn:microsoft.com/office/officeart/2005/8/layout/vList3"/>
    <dgm:cxn modelId="{67C308DB-D487-D043-88C6-4FF56F90BA4C}" type="presParOf" srcId="{103654C0-1E56-A041-92C7-17547664BEC8}" destId="{295F4CE1-5577-B849-A208-D2F4C3FBE7C1}" srcOrd="7" destOrd="0" presId="urn:microsoft.com/office/officeart/2005/8/layout/vList3"/>
    <dgm:cxn modelId="{BB843439-745A-C145-B54F-64ED4267FE57}" type="presParOf" srcId="{103654C0-1E56-A041-92C7-17547664BEC8}" destId="{2AB9163C-9736-B74F-98E8-7EBC8317F5F4}" srcOrd="8" destOrd="0" presId="urn:microsoft.com/office/officeart/2005/8/layout/vList3"/>
    <dgm:cxn modelId="{B3D35E90-3B57-8F40-8717-DBCE573F9AB6}" type="presParOf" srcId="{2AB9163C-9736-B74F-98E8-7EBC8317F5F4}" destId="{DA2189E3-36AF-9C47-B3EC-B1E84C22B0BA}" srcOrd="0" destOrd="0" presId="urn:microsoft.com/office/officeart/2005/8/layout/vList3"/>
    <dgm:cxn modelId="{77F4F043-43FE-F245-8DE5-34843C5F0F14}" type="presParOf" srcId="{2AB9163C-9736-B74F-98E8-7EBC8317F5F4}" destId="{14F7F959-B69B-C846-8312-83539BCC7AAA}" srcOrd="1" destOrd="0" presId="urn:microsoft.com/office/officeart/2005/8/layout/vList3"/>
    <dgm:cxn modelId="{2C921D7D-1852-2C46-93A7-81CE0C9F4C62}" type="presParOf" srcId="{103654C0-1E56-A041-92C7-17547664BEC8}" destId="{133DAB20-025A-0949-867D-25B97959323B}" srcOrd="9" destOrd="0" presId="urn:microsoft.com/office/officeart/2005/8/layout/vList3"/>
    <dgm:cxn modelId="{44FBE0D2-BA69-8543-8CFB-3F0F103C6865}" type="presParOf" srcId="{103654C0-1E56-A041-92C7-17547664BEC8}" destId="{C09EABA5-5421-EB47-96A0-2D11A23900C5}" srcOrd="10" destOrd="0" presId="urn:microsoft.com/office/officeart/2005/8/layout/vList3"/>
    <dgm:cxn modelId="{852B2BBA-F5B2-B146-8419-15437639061F}" type="presParOf" srcId="{C09EABA5-5421-EB47-96A0-2D11A23900C5}" destId="{D5169D80-7F2D-BC49-A8C7-B4E3E85BC4AB}" srcOrd="0" destOrd="0" presId="urn:microsoft.com/office/officeart/2005/8/layout/vList3"/>
    <dgm:cxn modelId="{D6DBE936-19E3-5A45-AB6F-70113A7A331E}" type="presParOf" srcId="{C09EABA5-5421-EB47-96A0-2D11A23900C5}" destId="{AAE8D04B-A86A-F340-9DF2-04DC453E2CCC}" srcOrd="1" destOrd="0" presId="urn:microsoft.com/office/officeart/2005/8/layout/vList3"/>
    <dgm:cxn modelId="{448B0994-E0F8-BE43-A476-7D7C44BCD309}" type="presParOf" srcId="{103654C0-1E56-A041-92C7-17547664BEC8}" destId="{32061B2F-1215-6647-B24E-0086626654E8}" srcOrd="11" destOrd="0" presId="urn:microsoft.com/office/officeart/2005/8/layout/vList3"/>
    <dgm:cxn modelId="{92874E31-C9C3-5949-BB63-619D9E1884B7}" type="presParOf" srcId="{103654C0-1E56-A041-92C7-17547664BEC8}" destId="{039E38AA-7C8C-044E-83CD-D655C166158C}" srcOrd="12" destOrd="0" presId="urn:microsoft.com/office/officeart/2005/8/layout/vList3"/>
    <dgm:cxn modelId="{9AF5C258-871D-EC4B-B86F-D4262769B932}" type="presParOf" srcId="{039E38AA-7C8C-044E-83CD-D655C166158C}" destId="{ADACAE39-250D-9D4D-B02B-9B0130462ED6}" srcOrd="0" destOrd="0" presId="urn:microsoft.com/office/officeart/2005/8/layout/vList3"/>
    <dgm:cxn modelId="{1FE38FED-2C80-8D4D-AA4E-7BDAF918FDD0}" type="presParOf" srcId="{039E38AA-7C8C-044E-83CD-D655C166158C}" destId="{EAB96C80-1A44-4B46-A263-64D89FF70E81}" srcOrd="1" destOrd="0" presId="urn:microsoft.com/office/officeart/2005/8/layout/vList3"/>
    <dgm:cxn modelId="{835E45FF-E411-CF46-A970-78033E84F39B}" type="presParOf" srcId="{103654C0-1E56-A041-92C7-17547664BEC8}" destId="{13035003-91C9-6848-91E9-FF86349F704F}" srcOrd="13" destOrd="0" presId="urn:microsoft.com/office/officeart/2005/8/layout/vList3"/>
    <dgm:cxn modelId="{4FF23D11-D69C-EB47-8747-B64D5C7E4D10}" type="presParOf" srcId="{103654C0-1E56-A041-92C7-17547664BEC8}" destId="{6A3D77C4-9CE2-A545-9AB4-DDDF17D7CE81}" srcOrd="14" destOrd="0" presId="urn:microsoft.com/office/officeart/2005/8/layout/vList3"/>
    <dgm:cxn modelId="{0863FCC3-56DE-9645-B1F2-FFD1DEB2CF74}" type="presParOf" srcId="{6A3D77C4-9CE2-A545-9AB4-DDDF17D7CE81}" destId="{311509D9-4416-E647-B0B2-EDB44BFD3027}" srcOrd="0" destOrd="0" presId="urn:microsoft.com/office/officeart/2005/8/layout/vList3"/>
    <dgm:cxn modelId="{C9B326A2-6CE0-924F-BB95-4F9EF4661E82}" type="presParOf" srcId="{6A3D77C4-9CE2-A545-9AB4-DDDF17D7CE81}" destId="{591E9CB4-5D76-C145-A5B5-DD502765BD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13E73-9823-C244-8968-7F8BEE9E81DF}">
      <dsp:nvSpPr>
        <dsp:cNvPr id="0" name=""/>
        <dsp:cNvSpPr/>
      </dsp:nvSpPr>
      <dsp:spPr>
        <a:xfrm rot="10800000">
          <a:off x="1675497" y="2990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GIM </a:t>
          </a:r>
        </a:p>
      </dsp:txBody>
      <dsp:txXfrm rot="10800000">
        <a:off x="1804788" y="2990"/>
        <a:ext cx="6009379" cy="517163"/>
      </dsp:txXfrm>
    </dsp:sp>
    <dsp:sp modelId="{DEA6931A-CB02-9446-970F-86DB6D11D4B9}">
      <dsp:nvSpPr>
        <dsp:cNvPr id="0" name=""/>
        <dsp:cNvSpPr/>
      </dsp:nvSpPr>
      <dsp:spPr>
        <a:xfrm>
          <a:off x="1416915" y="2990"/>
          <a:ext cx="517163" cy="517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21E65-0060-604B-9701-9783C4168830}">
      <dsp:nvSpPr>
        <dsp:cNvPr id="0" name=""/>
        <dsp:cNvSpPr/>
      </dsp:nvSpPr>
      <dsp:spPr>
        <a:xfrm rot="10800000">
          <a:off x="1675497" y="674531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Urgent care </a:t>
          </a:r>
        </a:p>
      </dsp:txBody>
      <dsp:txXfrm rot="10800000">
        <a:off x="1804788" y="674531"/>
        <a:ext cx="6009379" cy="517163"/>
      </dsp:txXfrm>
    </dsp:sp>
    <dsp:sp modelId="{D8160BED-6E1E-AE46-8D2E-DD51A16366CB}">
      <dsp:nvSpPr>
        <dsp:cNvPr id="0" name=""/>
        <dsp:cNvSpPr/>
      </dsp:nvSpPr>
      <dsp:spPr>
        <a:xfrm>
          <a:off x="1416915" y="674531"/>
          <a:ext cx="517163" cy="517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21603-7012-8241-A2AC-8918050847F9}">
      <dsp:nvSpPr>
        <dsp:cNvPr id="0" name=""/>
        <dsp:cNvSpPr/>
      </dsp:nvSpPr>
      <dsp:spPr>
        <a:xfrm rot="10800000">
          <a:off x="1675497" y="1346072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Surgical Oncology</a:t>
          </a:r>
        </a:p>
      </dsp:txBody>
      <dsp:txXfrm rot="10800000">
        <a:off x="1804788" y="1346072"/>
        <a:ext cx="6009379" cy="517163"/>
      </dsp:txXfrm>
    </dsp:sp>
    <dsp:sp modelId="{0B74B92F-E668-9048-9248-27772CFDEF8F}">
      <dsp:nvSpPr>
        <dsp:cNvPr id="0" name=""/>
        <dsp:cNvSpPr/>
      </dsp:nvSpPr>
      <dsp:spPr>
        <a:xfrm>
          <a:off x="1416915" y="1346072"/>
          <a:ext cx="517163" cy="517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DD1B-EE00-E64C-BCEB-C777A3AB0F39}">
      <dsp:nvSpPr>
        <dsp:cNvPr id="0" name=""/>
        <dsp:cNvSpPr/>
      </dsp:nvSpPr>
      <dsp:spPr>
        <a:xfrm rot="10800000">
          <a:off x="1675497" y="2017614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ENT </a:t>
          </a:r>
        </a:p>
      </dsp:txBody>
      <dsp:txXfrm rot="10800000">
        <a:off x="1804788" y="2017614"/>
        <a:ext cx="6009379" cy="517163"/>
      </dsp:txXfrm>
    </dsp:sp>
    <dsp:sp modelId="{B87C43F0-23DB-9948-BB80-67AAF5C0371E}">
      <dsp:nvSpPr>
        <dsp:cNvPr id="0" name=""/>
        <dsp:cNvSpPr/>
      </dsp:nvSpPr>
      <dsp:spPr>
        <a:xfrm>
          <a:off x="1416915" y="2017614"/>
          <a:ext cx="517163" cy="517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7F959-B69B-C846-8312-83539BCC7AAA}">
      <dsp:nvSpPr>
        <dsp:cNvPr id="0" name=""/>
        <dsp:cNvSpPr/>
      </dsp:nvSpPr>
      <dsp:spPr>
        <a:xfrm rot="10800000">
          <a:off x="1675497" y="2689155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Palliative care </a:t>
          </a:r>
        </a:p>
      </dsp:txBody>
      <dsp:txXfrm rot="10800000">
        <a:off x="1804788" y="2689155"/>
        <a:ext cx="6009379" cy="517163"/>
      </dsp:txXfrm>
    </dsp:sp>
    <dsp:sp modelId="{DA2189E3-36AF-9C47-B3EC-B1E84C22B0BA}">
      <dsp:nvSpPr>
        <dsp:cNvPr id="0" name=""/>
        <dsp:cNvSpPr/>
      </dsp:nvSpPr>
      <dsp:spPr>
        <a:xfrm>
          <a:off x="1416915" y="2689155"/>
          <a:ext cx="517163" cy="517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8D04B-A86A-F340-9DF2-04DC453E2CCC}">
      <dsp:nvSpPr>
        <dsp:cNvPr id="0" name=""/>
        <dsp:cNvSpPr/>
      </dsp:nvSpPr>
      <dsp:spPr>
        <a:xfrm rot="10800000">
          <a:off x="1675497" y="3360696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Medical Oncology</a:t>
          </a:r>
        </a:p>
      </dsp:txBody>
      <dsp:txXfrm rot="10800000">
        <a:off x="1804788" y="3360696"/>
        <a:ext cx="6009379" cy="517163"/>
      </dsp:txXfrm>
    </dsp:sp>
    <dsp:sp modelId="{D5169D80-7F2D-BC49-A8C7-B4E3E85BC4AB}">
      <dsp:nvSpPr>
        <dsp:cNvPr id="0" name=""/>
        <dsp:cNvSpPr/>
      </dsp:nvSpPr>
      <dsp:spPr>
        <a:xfrm>
          <a:off x="1416915" y="3360696"/>
          <a:ext cx="517163" cy="517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96C80-1A44-4B46-A263-64D89FF70E81}">
      <dsp:nvSpPr>
        <dsp:cNvPr id="0" name=""/>
        <dsp:cNvSpPr/>
      </dsp:nvSpPr>
      <dsp:spPr>
        <a:xfrm rot="10800000">
          <a:off x="1675497" y="4032237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Radiology</a:t>
          </a:r>
        </a:p>
      </dsp:txBody>
      <dsp:txXfrm rot="10800000">
        <a:off x="1804788" y="4032237"/>
        <a:ext cx="6009379" cy="517163"/>
      </dsp:txXfrm>
    </dsp:sp>
    <dsp:sp modelId="{ADACAE39-250D-9D4D-B02B-9B0130462ED6}">
      <dsp:nvSpPr>
        <dsp:cNvPr id="0" name=""/>
        <dsp:cNvSpPr/>
      </dsp:nvSpPr>
      <dsp:spPr>
        <a:xfrm>
          <a:off x="1416915" y="4032237"/>
          <a:ext cx="517163" cy="517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E9CB4-5D76-C145-A5B5-DD502765BD2E}">
      <dsp:nvSpPr>
        <dsp:cNvPr id="0" name=""/>
        <dsp:cNvSpPr/>
      </dsp:nvSpPr>
      <dsp:spPr>
        <a:xfrm rot="10800000">
          <a:off x="1675497" y="4703778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Foundations Academic</a:t>
          </a:r>
        </a:p>
      </dsp:txBody>
      <dsp:txXfrm rot="10800000">
        <a:off x="1804788" y="4703778"/>
        <a:ext cx="6009379" cy="517163"/>
      </dsp:txXfrm>
    </dsp:sp>
    <dsp:sp modelId="{311509D9-4416-E647-B0B2-EDB44BFD3027}">
      <dsp:nvSpPr>
        <dsp:cNvPr id="0" name=""/>
        <dsp:cNvSpPr/>
      </dsp:nvSpPr>
      <dsp:spPr>
        <a:xfrm>
          <a:off x="1416915" y="4703778"/>
          <a:ext cx="517163" cy="517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13E73-9823-C244-8968-7F8BEE9E81DF}">
      <dsp:nvSpPr>
        <dsp:cNvPr id="0" name=""/>
        <dsp:cNvSpPr/>
      </dsp:nvSpPr>
      <dsp:spPr>
        <a:xfrm rot="10800000">
          <a:off x="1675497" y="2990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Breast Cancer</a:t>
          </a:r>
          <a:endParaRPr lang="en-US" sz="2300" b="1" kern="1200" dirty="0"/>
        </a:p>
      </dsp:txBody>
      <dsp:txXfrm rot="10800000">
        <a:off x="1804788" y="2990"/>
        <a:ext cx="6009379" cy="517163"/>
      </dsp:txXfrm>
    </dsp:sp>
    <dsp:sp modelId="{DEA6931A-CB02-9446-970F-86DB6D11D4B9}">
      <dsp:nvSpPr>
        <dsp:cNvPr id="0" name=""/>
        <dsp:cNvSpPr/>
      </dsp:nvSpPr>
      <dsp:spPr>
        <a:xfrm>
          <a:off x="1416915" y="2990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21E65-0060-604B-9701-9783C4168830}">
      <dsp:nvSpPr>
        <dsp:cNvPr id="0" name=""/>
        <dsp:cNvSpPr/>
      </dsp:nvSpPr>
      <dsp:spPr>
        <a:xfrm rot="10800000">
          <a:off x="1675497" y="674531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GU Cancers</a:t>
          </a:r>
          <a:endParaRPr lang="en-US" sz="2300" b="1" kern="1200" dirty="0"/>
        </a:p>
      </dsp:txBody>
      <dsp:txXfrm rot="10800000">
        <a:off x="1804788" y="674531"/>
        <a:ext cx="6009379" cy="517163"/>
      </dsp:txXfrm>
    </dsp:sp>
    <dsp:sp modelId="{D8160BED-6E1E-AE46-8D2E-DD51A16366CB}">
      <dsp:nvSpPr>
        <dsp:cNvPr id="0" name=""/>
        <dsp:cNvSpPr/>
      </dsp:nvSpPr>
      <dsp:spPr>
        <a:xfrm>
          <a:off x="1416915" y="674531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21603-7012-8241-A2AC-8918050847F9}">
      <dsp:nvSpPr>
        <dsp:cNvPr id="0" name=""/>
        <dsp:cNvSpPr/>
      </dsp:nvSpPr>
      <dsp:spPr>
        <a:xfrm rot="10800000">
          <a:off x="1675497" y="1346072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Skin Cancer/Brain Metastases</a:t>
          </a:r>
          <a:endParaRPr lang="en-US" sz="2300" b="1" kern="1200" dirty="0"/>
        </a:p>
      </dsp:txBody>
      <dsp:txXfrm rot="10800000">
        <a:off x="1804788" y="1346072"/>
        <a:ext cx="6009379" cy="517163"/>
      </dsp:txXfrm>
    </dsp:sp>
    <dsp:sp modelId="{0B74B92F-E668-9048-9248-27772CFDEF8F}">
      <dsp:nvSpPr>
        <dsp:cNvPr id="0" name=""/>
        <dsp:cNvSpPr/>
      </dsp:nvSpPr>
      <dsp:spPr>
        <a:xfrm>
          <a:off x="1416915" y="1346072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DD1B-EE00-E64C-BCEB-C777A3AB0F39}">
      <dsp:nvSpPr>
        <dsp:cNvPr id="0" name=""/>
        <dsp:cNvSpPr/>
      </dsp:nvSpPr>
      <dsp:spPr>
        <a:xfrm rot="10800000">
          <a:off x="1675497" y="2017614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Palliative Radiation</a:t>
          </a:r>
          <a:endParaRPr lang="en-US" sz="2300" b="1" kern="1200" dirty="0"/>
        </a:p>
      </dsp:txBody>
      <dsp:txXfrm rot="10800000">
        <a:off x="1804788" y="2017614"/>
        <a:ext cx="6009379" cy="517163"/>
      </dsp:txXfrm>
    </dsp:sp>
    <dsp:sp modelId="{B87C43F0-23DB-9948-BB80-67AAF5C0371E}">
      <dsp:nvSpPr>
        <dsp:cNvPr id="0" name=""/>
        <dsp:cNvSpPr/>
      </dsp:nvSpPr>
      <dsp:spPr>
        <a:xfrm>
          <a:off x="1416915" y="2017614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7F959-B69B-C846-8312-83539BCC7AAA}">
      <dsp:nvSpPr>
        <dsp:cNvPr id="0" name=""/>
        <dsp:cNvSpPr/>
      </dsp:nvSpPr>
      <dsp:spPr>
        <a:xfrm rot="10800000">
          <a:off x="1675497" y="2689155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Lung Cancer</a:t>
          </a:r>
          <a:endParaRPr lang="en-US" sz="2300" b="1" kern="1200" dirty="0"/>
        </a:p>
      </dsp:txBody>
      <dsp:txXfrm rot="10800000">
        <a:off x="1804788" y="2689155"/>
        <a:ext cx="6009379" cy="517163"/>
      </dsp:txXfrm>
    </dsp:sp>
    <dsp:sp modelId="{DA2189E3-36AF-9C47-B3EC-B1E84C22B0BA}">
      <dsp:nvSpPr>
        <dsp:cNvPr id="0" name=""/>
        <dsp:cNvSpPr/>
      </dsp:nvSpPr>
      <dsp:spPr>
        <a:xfrm>
          <a:off x="1416915" y="2689155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8D04B-A86A-F340-9DF2-04DC453E2CCC}">
      <dsp:nvSpPr>
        <dsp:cNvPr id="0" name=""/>
        <dsp:cNvSpPr/>
      </dsp:nvSpPr>
      <dsp:spPr>
        <a:xfrm rot="10800000">
          <a:off x="1538543" y="3382960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GI Cancers</a:t>
          </a:r>
          <a:endParaRPr lang="en-US" sz="2300" b="1" kern="1200" dirty="0"/>
        </a:p>
      </dsp:txBody>
      <dsp:txXfrm rot="10800000">
        <a:off x="1667834" y="3382960"/>
        <a:ext cx="6009379" cy="517163"/>
      </dsp:txXfrm>
    </dsp:sp>
    <dsp:sp modelId="{D5169D80-7F2D-BC49-A8C7-B4E3E85BC4AB}">
      <dsp:nvSpPr>
        <dsp:cNvPr id="0" name=""/>
        <dsp:cNvSpPr/>
      </dsp:nvSpPr>
      <dsp:spPr>
        <a:xfrm>
          <a:off x="1416915" y="3360696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96C80-1A44-4B46-A263-64D89FF70E81}">
      <dsp:nvSpPr>
        <dsp:cNvPr id="0" name=""/>
        <dsp:cNvSpPr/>
      </dsp:nvSpPr>
      <dsp:spPr>
        <a:xfrm rot="10800000">
          <a:off x="1675497" y="4032237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Gyne</a:t>
          </a:r>
          <a:r>
            <a:rPr lang="en-US" sz="2300" b="1" kern="1200" dirty="0" smtClean="0"/>
            <a:t> Cancers</a:t>
          </a:r>
          <a:endParaRPr lang="en-US" sz="2300" b="1" kern="1200" dirty="0"/>
        </a:p>
      </dsp:txBody>
      <dsp:txXfrm rot="10800000">
        <a:off x="1804788" y="4032237"/>
        <a:ext cx="6009379" cy="517163"/>
      </dsp:txXfrm>
    </dsp:sp>
    <dsp:sp modelId="{ADACAE39-250D-9D4D-B02B-9B0130462ED6}">
      <dsp:nvSpPr>
        <dsp:cNvPr id="0" name=""/>
        <dsp:cNvSpPr/>
      </dsp:nvSpPr>
      <dsp:spPr>
        <a:xfrm>
          <a:off x="1386113" y="4068759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E9CB4-5D76-C145-A5B5-DD502765BD2E}">
      <dsp:nvSpPr>
        <dsp:cNvPr id="0" name=""/>
        <dsp:cNvSpPr/>
      </dsp:nvSpPr>
      <dsp:spPr>
        <a:xfrm rot="10800000">
          <a:off x="1675497" y="4703778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Head and Neck Cancers</a:t>
          </a:r>
          <a:endParaRPr lang="en-US" sz="2300" b="1" kern="1200" dirty="0"/>
        </a:p>
      </dsp:txBody>
      <dsp:txXfrm rot="10800000">
        <a:off x="1804788" y="4703778"/>
        <a:ext cx="6009379" cy="517163"/>
      </dsp:txXfrm>
    </dsp:sp>
    <dsp:sp modelId="{311509D9-4416-E647-B0B2-EDB44BFD3027}">
      <dsp:nvSpPr>
        <dsp:cNvPr id="0" name=""/>
        <dsp:cNvSpPr/>
      </dsp:nvSpPr>
      <dsp:spPr>
        <a:xfrm>
          <a:off x="1416915" y="4703778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13E73-9823-C244-8968-7F8BEE9E81DF}">
      <dsp:nvSpPr>
        <dsp:cNvPr id="0" name=""/>
        <dsp:cNvSpPr/>
      </dsp:nvSpPr>
      <dsp:spPr>
        <a:xfrm rot="10800000">
          <a:off x="1675497" y="2990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CNS</a:t>
          </a:r>
          <a:endParaRPr lang="en-US" sz="2300" b="1" kern="1200" dirty="0"/>
        </a:p>
      </dsp:txBody>
      <dsp:txXfrm rot="10800000">
        <a:off x="1804788" y="2990"/>
        <a:ext cx="6009379" cy="517163"/>
      </dsp:txXfrm>
    </dsp:sp>
    <dsp:sp modelId="{DEA6931A-CB02-9446-970F-86DB6D11D4B9}">
      <dsp:nvSpPr>
        <dsp:cNvPr id="0" name=""/>
        <dsp:cNvSpPr/>
      </dsp:nvSpPr>
      <dsp:spPr>
        <a:xfrm>
          <a:off x="1416915" y="2990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21E65-0060-604B-9701-9783C4168830}">
      <dsp:nvSpPr>
        <dsp:cNvPr id="0" name=""/>
        <dsp:cNvSpPr/>
      </dsp:nvSpPr>
      <dsp:spPr>
        <a:xfrm rot="10800000">
          <a:off x="1675497" y="674531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Lymphoma</a:t>
          </a:r>
          <a:endParaRPr lang="en-US" sz="2300" b="1" kern="1200" dirty="0"/>
        </a:p>
      </dsp:txBody>
      <dsp:txXfrm rot="10800000">
        <a:off x="1804788" y="674531"/>
        <a:ext cx="6009379" cy="517163"/>
      </dsp:txXfrm>
    </dsp:sp>
    <dsp:sp modelId="{D8160BED-6E1E-AE46-8D2E-DD51A16366CB}">
      <dsp:nvSpPr>
        <dsp:cNvPr id="0" name=""/>
        <dsp:cNvSpPr/>
      </dsp:nvSpPr>
      <dsp:spPr>
        <a:xfrm>
          <a:off x="1416915" y="674531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21603-7012-8241-A2AC-8918050847F9}">
      <dsp:nvSpPr>
        <dsp:cNvPr id="0" name=""/>
        <dsp:cNvSpPr/>
      </dsp:nvSpPr>
      <dsp:spPr>
        <a:xfrm rot="10800000">
          <a:off x="1675497" y="1346072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Endocrine</a:t>
          </a:r>
          <a:endParaRPr lang="en-US" sz="2300" b="1" kern="1200" dirty="0"/>
        </a:p>
      </dsp:txBody>
      <dsp:txXfrm rot="10800000">
        <a:off x="1804788" y="1346072"/>
        <a:ext cx="6009379" cy="517163"/>
      </dsp:txXfrm>
    </dsp:sp>
    <dsp:sp modelId="{0B74B92F-E668-9048-9248-27772CFDEF8F}">
      <dsp:nvSpPr>
        <dsp:cNvPr id="0" name=""/>
        <dsp:cNvSpPr/>
      </dsp:nvSpPr>
      <dsp:spPr>
        <a:xfrm>
          <a:off x="1416915" y="1346072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CDD1B-EE00-E64C-BCEB-C777A3AB0F39}">
      <dsp:nvSpPr>
        <dsp:cNvPr id="0" name=""/>
        <dsp:cNvSpPr/>
      </dsp:nvSpPr>
      <dsp:spPr>
        <a:xfrm rot="10800000">
          <a:off x="1675497" y="2017614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Sarcoma</a:t>
          </a:r>
          <a:endParaRPr lang="en-US" sz="2300" b="1" kern="1200" dirty="0"/>
        </a:p>
      </dsp:txBody>
      <dsp:txXfrm rot="10800000">
        <a:off x="1804788" y="2017614"/>
        <a:ext cx="6009379" cy="517163"/>
      </dsp:txXfrm>
    </dsp:sp>
    <dsp:sp modelId="{B87C43F0-23DB-9948-BB80-67AAF5C0371E}">
      <dsp:nvSpPr>
        <dsp:cNvPr id="0" name=""/>
        <dsp:cNvSpPr/>
      </dsp:nvSpPr>
      <dsp:spPr>
        <a:xfrm>
          <a:off x="1416915" y="2017614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7F959-B69B-C846-8312-83539BCC7AAA}">
      <dsp:nvSpPr>
        <dsp:cNvPr id="0" name=""/>
        <dsp:cNvSpPr/>
      </dsp:nvSpPr>
      <dsp:spPr>
        <a:xfrm rot="10800000">
          <a:off x="1675497" y="2689155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Pediatric Cancers</a:t>
          </a:r>
          <a:endParaRPr lang="en-US" sz="2300" b="1" kern="1200" dirty="0"/>
        </a:p>
      </dsp:txBody>
      <dsp:txXfrm rot="10800000">
        <a:off x="1804788" y="2689155"/>
        <a:ext cx="6009379" cy="517163"/>
      </dsp:txXfrm>
    </dsp:sp>
    <dsp:sp modelId="{DA2189E3-36AF-9C47-B3EC-B1E84C22B0BA}">
      <dsp:nvSpPr>
        <dsp:cNvPr id="0" name=""/>
        <dsp:cNvSpPr/>
      </dsp:nvSpPr>
      <dsp:spPr>
        <a:xfrm>
          <a:off x="1416915" y="2689155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8D04B-A86A-F340-9DF2-04DC453E2CCC}">
      <dsp:nvSpPr>
        <dsp:cNvPr id="0" name=""/>
        <dsp:cNvSpPr/>
      </dsp:nvSpPr>
      <dsp:spPr>
        <a:xfrm rot="10800000">
          <a:off x="1538543" y="3382960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Community RO rotation</a:t>
          </a:r>
          <a:endParaRPr lang="en-US" sz="2300" b="1" kern="1200" dirty="0"/>
        </a:p>
      </dsp:txBody>
      <dsp:txXfrm rot="10800000">
        <a:off x="1667834" y="3382960"/>
        <a:ext cx="6009379" cy="517163"/>
      </dsp:txXfrm>
    </dsp:sp>
    <dsp:sp modelId="{D5169D80-7F2D-BC49-A8C7-B4E3E85BC4AB}">
      <dsp:nvSpPr>
        <dsp:cNvPr id="0" name=""/>
        <dsp:cNvSpPr/>
      </dsp:nvSpPr>
      <dsp:spPr>
        <a:xfrm>
          <a:off x="1416915" y="3360696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96C80-1A44-4B46-A263-64D89FF70E81}">
      <dsp:nvSpPr>
        <dsp:cNvPr id="0" name=""/>
        <dsp:cNvSpPr/>
      </dsp:nvSpPr>
      <dsp:spPr>
        <a:xfrm rot="10800000">
          <a:off x="1675497" y="4032237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Elective Rotation</a:t>
          </a:r>
          <a:endParaRPr lang="en-US" sz="2300" b="1" kern="1200" dirty="0"/>
        </a:p>
      </dsp:txBody>
      <dsp:txXfrm rot="10800000">
        <a:off x="1804788" y="4032237"/>
        <a:ext cx="6009379" cy="517163"/>
      </dsp:txXfrm>
    </dsp:sp>
    <dsp:sp modelId="{ADACAE39-250D-9D4D-B02B-9B0130462ED6}">
      <dsp:nvSpPr>
        <dsp:cNvPr id="0" name=""/>
        <dsp:cNvSpPr/>
      </dsp:nvSpPr>
      <dsp:spPr>
        <a:xfrm>
          <a:off x="1386113" y="4068759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E9CB4-5D76-C145-A5B5-DD502765BD2E}">
      <dsp:nvSpPr>
        <dsp:cNvPr id="0" name=""/>
        <dsp:cNvSpPr/>
      </dsp:nvSpPr>
      <dsp:spPr>
        <a:xfrm rot="10800000">
          <a:off x="1675497" y="4703778"/>
          <a:ext cx="6138670" cy="5171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5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One-on-one RO Rotation</a:t>
          </a:r>
          <a:endParaRPr lang="en-US" sz="2300" b="1" kern="1200" dirty="0"/>
        </a:p>
      </dsp:txBody>
      <dsp:txXfrm rot="10800000">
        <a:off x="1804788" y="4703778"/>
        <a:ext cx="6009379" cy="517163"/>
      </dsp:txXfrm>
    </dsp:sp>
    <dsp:sp modelId="{311509D9-4416-E647-B0B2-EDB44BFD3027}">
      <dsp:nvSpPr>
        <dsp:cNvPr id="0" name=""/>
        <dsp:cNvSpPr/>
      </dsp:nvSpPr>
      <dsp:spPr>
        <a:xfrm>
          <a:off x="1416915" y="4703778"/>
          <a:ext cx="517163" cy="51716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C33AD-FFCB-4220-92CD-44EA54E79B55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557C-30E8-4ED4-9334-8BDFF125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0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1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1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0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goals are as stated in</a:t>
            </a:r>
            <a:r>
              <a:rPr lang="en-US" baseline="0" dirty="0" smtClean="0"/>
              <a:t> our internal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557C-30E8-4ED4-9334-8BDFF125F3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as liste</a:t>
            </a:r>
            <a:r>
              <a:rPr lang="en-US" baseline="0" dirty="0" smtClean="0"/>
              <a:t>d on CARMS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557C-30E8-4ED4-9334-8BDFF125F3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5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as liste</a:t>
            </a:r>
            <a:r>
              <a:rPr lang="en-US" baseline="0" dirty="0" smtClean="0"/>
              <a:t>d on CARMS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557C-30E8-4ED4-9334-8BDFF125F3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2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CBME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Outcomes-based approach to the design, implementation, assessment, and evaluation of a medical education program using an organizing framework of competencies.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Overall the combination</a:t>
            </a:r>
            <a:r>
              <a:rPr lang="en-US" baseline="0" dirty="0"/>
              <a:t> </a:t>
            </a:r>
            <a:r>
              <a:rPr lang="en-US" dirty="0"/>
              <a:t>of stages, milestones</a:t>
            </a:r>
            <a:r>
              <a:rPr lang="en-US" baseline="0" dirty="0"/>
              <a:t> and EPAs will produce a number of benefits.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For learners, they will</a:t>
            </a:r>
            <a:r>
              <a:rPr lang="en-US" baseline="0" dirty="0"/>
              <a:t> </a:t>
            </a:r>
            <a:r>
              <a:rPr lang="en-US" dirty="0"/>
              <a:t>provide clear markers for teaching, learning and assessment.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They will enable</a:t>
            </a:r>
            <a:r>
              <a:rPr lang="en-US" baseline="0" dirty="0"/>
              <a:t> learners and educators to </a:t>
            </a: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and follow an explicit, transparent path to achieve the required competencies;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 learning to individual needs and abilities;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easily identify (and provide evidence to demonstrate) areas where learners may be struggling and respond accordingly; and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regularly assess achievement and track learning progress.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sym typeface="Calibri"/>
              </a:rPr>
              <a:t>The combination of milestones and EPAs will allow educators to examine performance at both the micro (when needed) and macro levels – providing a truly balanced view of a trainee’s abilities.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sym typeface="Calibri"/>
              </a:rPr>
              <a:t>Furthermore, the connection between milestones and EPA will help make teaching and assessment more practical and manageable for busy supervisors.</a:t>
            </a:r>
            <a:r>
              <a:rPr lang="en-CA" dirty="0">
                <a:effectLst/>
              </a:rPr>
              <a:t> </a:t>
            </a:r>
            <a:endParaRPr lang="en-CA" b="0" i="0" baseline="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7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5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74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7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9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5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089BC-F362-B94D-ACAE-0D9CFF47D36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6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2A5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2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2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248400"/>
            <a:ext cx="990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24400" y="6245225"/>
            <a:ext cx="12954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A6C1-1A76-4549-A7D1-57E2B0A7230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247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7178" y="6121327"/>
            <a:ext cx="2811230" cy="610497"/>
          </a:xfrm>
          <a:prstGeom prst="rect">
            <a:avLst/>
          </a:prstGeom>
          <a:blipFill>
            <a:blip r:embed="rId8" cstate="print"/>
            <a:srcRect/>
            <a:stretch>
              <a:fillRect r="-20963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2A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38941"/>
            <a:ext cx="8072119" cy="418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k.wong@utoronto.ca" TargetMode="External"/><Relationship Id="rId7" Type="http://schemas.openxmlformats.org/officeDocument/2006/relationships/hyperlink" Target="https://www.radonc.utoronto.ca/radiation-oncology-residency" TargetMode="External"/><Relationship Id="rId2" Type="http://schemas.openxmlformats.org/officeDocument/2006/relationships/hyperlink" Target="mailto:andrea.bezjak@rmp.uhn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du.Voruganti@rmp.uhn.ca" TargetMode="External"/><Relationship Id="rId5" Type="http://schemas.openxmlformats.org/officeDocument/2006/relationships/hyperlink" Target="mailto:minha.lee@rmp.uhn.ca" TargetMode="External"/><Relationship Id="rId4" Type="http://schemas.openxmlformats.org/officeDocument/2006/relationships/hyperlink" Target="mailto:Michael.tjong@rmp.uhn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yalcollege.ca/rcsite/documents/arps/rad-oncology-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223960"/>
            <a:ext cx="80899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CA" sz="4000" b="1" spc="-30" dirty="0">
                <a:solidFill>
                  <a:srgbClr val="002A5C"/>
                </a:solidFill>
                <a:latin typeface="Arial"/>
                <a:cs typeface="Arial"/>
              </a:rPr>
              <a:t>Radiation Oncology Training </a:t>
            </a:r>
            <a:endParaRPr lang="en-CA" sz="4000" b="1" spc="-30" dirty="0" smtClean="0">
              <a:solidFill>
                <a:srgbClr val="002A5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CA" sz="4000" b="1" spc="-30" dirty="0">
                <a:solidFill>
                  <a:srgbClr val="002A5C"/>
                </a:solidFill>
                <a:latin typeface="Arial"/>
                <a:cs typeface="Arial"/>
              </a:rPr>
              <a:t>a</a:t>
            </a:r>
            <a:r>
              <a:rPr lang="en-CA" sz="4000" b="1" spc="-30" dirty="0" smtClean="0">
                <a:solidFill>
                  <a:srgbClr val="002A5C"/>
                </a:solidFill>
                <a:latin typeface="Arial"/>
                <a:cs typeface="Arial"/>
              </a:rPr>
              <a:t>t the University </a:t>
            </a:r>
            <a:r>
              <a:rPr lang="en-CA" sz="4000" b="1" spc="-30" dirty="0">
                <a:solidFill>
                  <a:srgbClr val="002A5C"/>
                </a:solidFill>
                <a:latin typeface="Arial"/>
                <a:cs typeface="Arial"/>
              </a:rPr>
              <a:t>of Toronto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297505"/>
            <a:ext cx="78613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500" spc="-10" dirty="0" smtClean="0">
                <a:solidFill>
                  <a:srgbClr val="46586D"/>
                </a:solidFill>
                <a:latin typeface="Georgia"/>
                <a:cs typeface="Georgia"/>
              </a:rPr>
              <a:t>Andrea Bezjak, Program Director</a:t>
            </a:r>
          </a:p>
          <a:p>
            <a:pPr marL="12700" algn="ctr">
              <a:lnSpc>
                <a:spcPct val="100000"/>
              </a:lnSpc>
            </a:pPr>
            <a:r>
              <a:rPr lang="en-US" sz="2500" spc="-10" dirty="0" smtClean="0">
                <a:solidFill>
                  <a:srgbClr val="46586D"/>
                </a:solidFill>
                <a:latin typeface="Georgia"/>
                <a:cs typeface="Georgia"/>
              </a:rPr>
              <a:t>UTDRO Residency training program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0" y="4657383"/>
            <a:ext cx="464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pc="-5" dirty="0" smtClean="0">
                <a:solidFill>
                  <a:srgbClr val="46586D"/>
                </a:solidFill>
                <a:latin typeface="Georgia"/>
                <a:cs typeface="Georgia"/>
              </a:rPr>
              <a:t>Nov 2020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CA" dirty="0"/>
              <a:t>CBME Benefits</a:t>
            </a:r>
            <a:endParaRPr dirty="0"/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860698"/>
            <a:ext cx="8229600" cy="40829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700" dirty="0"/>
              <a:t>Increased </a:t>
            </a:r>
            <a:r>
              <a:rPr sz="2700" dirty="0"/>
              <a:t>assessment and </a:t>
            </a:r>
            <a:r>
              <a:rPr lang="en-US" sz="2700" dirty="0"/>
              <a:t>ongoing </a:t>
            </a:r>
            <a:r>
              <a:rPr sz="2700" dirty="0"/>
              <a:t>feedback</a:t>
            </a:r>
            <a:r>
              <a:rPr lang="en-US" sz="2700" dirty="0"/>
              <a:t> </a:t>
            </a:r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CA" sz="2700" dirty="0"/>
              <a:t>Clearly defined targets for achieving competency (outcomes)</a:t>
            </a:r>
            <a:endParaRPr sz="2700" dirty="0"/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700" dirty="0"/>
              <a:t>Training that </a:t>
            </a:r>
            <a:r>
              <a:rPr sz="2700" dirty="0"/>
              <a:t>focuses on </a:t>
            </a:r>
            <a:r>
              <a:rPr lang="en-US" sz="2700" dirty="0"/>
              <a:t>resident’s </a:t>
            </a:r>
            <a:r>
              <a:rPr sz="2700" dirty="0"/>
              <a:t>personal development</a:t>
            </a:r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sz="2700" dirty="0"/>
              <a:t>Empowerment of residents in training</a:t>
            </a:r>
          </a:p>
          <a:p>
            <a:pPr marL="457200" indent="-457200"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700" dirty="0"/>
              <a:t>Increased preparation for </a:t>
            </a:r>
            <a:r>
              <a:rPr sz="2700" dirty="0"/>
              <a:t>independent practice</a:t>
            </a:r>
            <a:r>
              <a:rPr lang="en-CA" sz="2700" dirty="0"/>
              <a:t> </a:t>
            </a:r>
            <a:endParaRPr sz="2700" dirty="0"/>
          </a:p>
        </p:txBody>
      </p:sp>
      <p:sp>
        <p:nvSpPr>
          <p:cNvPr id="194" name="Shape 194"/>
          <p:cNvSpPr/>
          <p:nvPr/>
        </p:nvSpPr>
        <p:spPr>
          <a:xfrm>
            <a:off x="329710" y="6523810"/>
            <a:ext cx="399610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C51AD-A424-A344-BA88-CC4AAF133F42}"/>
              </a:ext>
            </a:extLst>
          </p:cNvPr>
          <p:cNvSpPr txBox="1"/>
          <p:nvPr/>
        </p:nvSpPr>
        <p:spPr>
          <a:xfrm>
            <a:off x="6847367" y="6345039"/>
            <a:ext cx="2296633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lnSpc>
                <a:spcPct val="80000"/>
              </a:lnSpc>
              <a:spcBef>
                <a:spcPts val="150"/>
              </a:spcBef>
              <a:defRPr sz="1000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Carraccio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C, 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Med 2002</a:t>
            </a:r>
          </a:p>
          <a:p>
            <a:pPr marL="557213" lvl="1" indent="-214313">
              <a:lnSpc>
                <a:spcPct val="80000"/>
              </a:lnSpc>
              <a:spcBef>
                <a:spcPts val="150"/>
              </a:spcBef>
              <a:defRPr sz="1000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Carraccio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CL, 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Med2013</a:t>
            </a:r>
          </a:p>
          <a:p>
            <a:pPr marL="557213" lvl="1" indent="-214313">
              <a:lnSpc>
                <a:spcPct val="80000"/>
              </a:lnSpc>
              <a:spcBef>
                <a:spcPts val="150"/>
              </a:spcBef>
              <a:defRPr sz="1000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Leung WC. BMJ, 2002</a:t>
            </a:r>
          </a:p>
        </p:txBody>
      </p:sp>
    </p:spTree>
    <p:extLst>
      <p:ext uri="{BB962C8B-B14F-4D97-AF65-F5344CB8AC3E}">
        <p14:creationId xmlns:p14="http://schemas.microsoft.com/office/powerpoint/2010/main" val="24176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r>
              <a:rPr lang="en-US" dirty="0"/>
              <a:t>Transition to Discipline </a:t>
            </a:r>
            <a:r>
              <a:rPr lang="en-US" dirty="0" smtClean="0"/>
              <a:t>at UT DRO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5940" y="1219200"/>
            <a:ext cx="8416674" cy="344709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dirty="0" smtClean="0"/>
              <a:t>2 blocks (July, Aug)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dirty="0" smtClean="0"/>
              <a:t>Orientation, lectures, clinics, inpatient units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dirty="0" smtClean="0"/>
              <a:t>On call (with a “buddy” resident) at Princess Margaret Cancer Center (PMH) or Sunnybrook (Odette Cancer Center)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dirty="0" smtClean="0"/>
              <a:t>Focus on Performing </a:t>
            </a:r>
            <a:r>
              <a:rPr lang="en-CA" dirty="0"/>
              <a:t>and documenting a history and physical exam </a:t>
            </a:r>
            <a:r>
              <a:rPr lang="en-CA" dirty="0" smtClean="0"/>
              <a:t>and </a:t>
            </a:r>
            <a:r>
              <a:rPr lang="en-US" dirty="0" smtClean="0"/>
              <a:t>Completing </a:t>
            </a:r>
            <a:r>
              <a:rPr lang="en-US" dirty="0"/>
              <a:t>a patient handover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2791-5B8C-124F-BE4B-FA56A1A6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1"/>
            <a:ext cx="8530771" cy="907941"/>
          </a:xfrm>
        </p:spPr>
        <p:txBody>
          <a:bodyPr/>
          <a:lstStyle/>
          <a:p>
            <a:pPr algn="ctr"/>
            <a:r>
              <a:rPr lang="en-US" b="1" dirty="0"/>
              <a:t>Foundations </a:t>
            </a:r>
            <a:r>
              <a:rPr lang="en-US" b="1" dirty="0" smtClean="0"/>
              <a:t>of Discipline </a:t>
            </a:r>
            <a:r>
              <a:rPr lang="en-US" dirty="0" smtClean="0"/>
              <a:t>at UTDRO (PGY1)</a:t>
            </a:r>
            <a:br>
              <a:rPr lang="en-US" dirty="0" smtClean="0"/>
            </a:br>
            <a:r>
              <a:rPr lang="en-US" sz="2800" dirty="0" smtClean="0"/>
              <a:t>10 clinical blocks (off service) + 1 academic block</a:t>
            </a:r>
            <a:endParaRPr lang="en-US" sz="2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BDBD24-D65E-DA4F-966C-2AA02DBC3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271988"/>
              </p:ext>
            </p:extLst>
          </p:nvPr>
        </p:nvGraphicFramePr>
        <p:xfrm>
          <a:off x="-319313" y="1417639"/>
          <a:ext cx="9231084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9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084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/>
              <a:t>Foundations Training </a:t>
            </a:r>
            <a:r>
              <a:rPr lang="en-US" dirty="0" smtClean="0"/>
              <a:t>Experiences (PGY1)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696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Clinical Experiences: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 service rotations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 call – for that service (</a:t>
            </a:r>
            <a:r>
              <a:rPr lang="en-US" dirty="0" err="1" smtClean="0"/>
              <a:t>eg</a:t>
            </a:r>
            <a:r>
              <a:rPr lang="en-US" dirty="0" smtClean="0"/>
              <a:t> surgery, GIM)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Or on call for RO</a:t>
            </a:r>
            <a:r>
              <a:rPr lang="en-US" dirty="0"/>
              <a:t> </a:t>
            </a:r>
            <a:r>
              <a:rPr lang="en-US" dirty="0" smtClean="0"/>
              <a:t>(PMH, OCC) – with a buddy resident for the first ½ of the year – </a:t>
            </a:r>
            <a:r>
              <a:rPr lang="en-US" dirty="0" err="1" smtClean="0"/>
              <a:t>eg</a:t>
            </a:r>
            <a:r>
              <a:rPr lang="en-US" dirty="0" smtClean="0"/>
              <a:t> during palliative care, Urgent care, radiology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1084"/>
            <a:ext cx="8229600" cy="1143001"/>
          </a:xfrm>
        </p:spPr>
        <p:txBody>
          <a:bodyPr>
            <a:normAutofit/>
          </a:bodyPr>
          <a:lstStyle/>
          <a:p>
            <a:r>
              <a:rPr lang="en-US" dirty="0"/>
              <a:t>Foundations Training </a:t>
            </a:r>
            <a:r>
              <a:rPr lang="en-US" dirty="0" smtClean="0"/>
              <a:t>Experiences (PGY1)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Formal Instruction: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Medical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Radiobiology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Medical imaging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Pathology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Statistics &amp;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Presentation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r>
              <a:rPr lang="en-US" dirty="0"/>
              <a:t>Foundation </a:t>
            </a:r>
            <a:r>
              <a:rPr lang="en-US" dirty="0" smtClean="0"/>
              <a:t>EPAs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32008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Assessing and managing patients with common medical and surgical problems in various settings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Identifying learning needs from clinical encounters and addressing one’s own gaps in knowledge and skills with guidance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Managing medical error and adverse events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Assessing and managing symptoms and complications in patients with a cancer diagnosis, in various settings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30887"/>
          </a:xfrm>
        </p:spPr>
        <p:txBody>
          <a:bodyPr/>
          <a:lstStyle/>
          <a:p>
            <a:r>
              <a:rPr lang="en-US" sz="2800" dirty="0" smtClean="0"/>
              <a:t>Core of Discipline at UTDRO – 36 </a:t>
            </a:r>
            <a:r>
              <a:rPr lang="en-US" sz="2800" dirty="0" err="1" smtClean="0"/>
              <a:t>mo</a:t>
            </a:r>
            <a:r>
              <a:rPr lang="en-US" sz="2800" dirty="0" smtClean="0"/>
              <a:t> (PGY2 -4)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8472488" cy="50593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Clinical Rotations (both at PMH and OCC)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 Call at the center where rotating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PMH = in house, OCC = from home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well below PARO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No clinical duties next day if in house call or called in after midnight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Academic Half Day every Friday AM for all residents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No clinical duties during AHD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Lectures and “treatment planning drill”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Applied physics teaching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Exams – OSCE, written clinical exams (PGY2, 3), Physics exams, Planning Exams (PGY3,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2791-5B8C-124F-BE4B-FA56A1A6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1"/>
            <a:ext cx="8530771" cy="1215717"/>
          </a:xfrm>
        </p:spPr>
        <p:txBody>
          <a:bodyPr/>
          <a:lstStyle/>
          <a:p>
            <a:pPr algn="ctr"/>
            <a:r>
              <a:rPr lang="en-US" b="1" dirty="0" smtClean="0"/>
              <a:t>Core </a:t>
            </a:r>
            <a:r>
              <a:rPr lang="en-US" dirty="0" smtClean="0"/>
              <a:t>at UTDRO (PGY2-3)</a:t>
            </a:r>
            <a:br>
              <a:rPr lang="en-US" dirty="0" smtClean="0"/>
            </a:br>
            <a:r>
              <a:rPr lang="en-US" sz="2400" dirty="0" smtClean="0"/>
              <a:t>2-3 months for core clinical sites </a:t>
            </a:r>
            <a:br>
              <a:rPr lang="en-US" sz="2400" dirty="0" smtClean="0"/>
            </a:br>
            <a:r>
              <a:rPr lang="en-US" sz="2400" dirty="0" smtClean="0"/>
              <a:t>either at PMH or at OCC – with 2-4 attending RO</a:t>
            </a:r>
            <a:endParaRPr lang="en-US" sz="24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BDBD24-D65E-DA4F-966C-2AA02DBC3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864936"/>
              </p:ext>
            </p:extLst>
          </p:nvPr>
        </p:nvGraphicFramePr>
        <p:xfrm>
          <a:off x="-319313" y="1417639"/>
          <a:ext cx="9231084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2791-5B8C-124F-BE4B-FA56A1A6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1"/>
            <a:ext cx="8530771" cy="1215717"/>
          </a:xfrm>
        </p:spPr>
        <p:txBody>
          <a:bodyPr/>
          <a:lstStyle/>
          <a:p>
            <a:pPr algn="ctr"/>
            <a:r>
              <a:rPr lang="en-US" b="1" dirty="0" smtClean="0"/>
              <a:t>Core </a:t>
            </a:r>
            <a:r>
              <a:rPr lang="en-US" dirty="0" smtClean="0"/>
              <a:t>at UTDRO (PGY4)</a:t>
            </a:r>
            <a:br>
              <a:rPr lang="en-US" dirty="0" smtClean="0"/>
            </a:br>
            <a:r>
              <a:rPr lang="en-US" sz="2400" dirty="0" smtClean="0"/>
              <a:t>1-2 months for other clinical sites </a:t>
            </a:r>
            <a:br>
              <a:rPr lang="en-US" sz="2400" dirty="0" smtClean="0"/>
            </a:br>
            <a:r>
              <a:rPr lang="en-US" sz="2400" dirty="0" smtClean="0"/>
              <a:t>at PMH, OCC and community rotations</a:t>
            </a:r>
            <a:endParaRPr lang="en-US" sz="24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BDBD24-D65E-DA4F-966C-2AA02DBC3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685556"/>
              </p:ext>
            </p:extLst>
          </p:nvPr>
        </p:nvGraphicFramePr>
        <p:xfrm>
          <a:off x="-319313" y="1417639"/>
          <a:ext cx="9231084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78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r>
              <a:rPr lang="en-US" dirty="0" smtClean="0"/>
              <a:t>Core EPAs: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559800" cy="5054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600" dirty="0"/>
              <a:t>Performing and presenting initial assessments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dirty="0"/>
              <a:t>Developing and communicating a management plan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dirty="0"/>
              <a:t>Developing, evaluating and implementing radiation treatment </a:t>
            </a:r>
            <a:r>
              <a:rPr lang="en-CA" sz="2600" dirty="0" smtClean="0"/>
              <a:t>plans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dirty="0"/>
              <a:t> Managing patients with cancer throughout their treatment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dirty="0"/>
              <a:t>Developing plans for follow-up, surveillance, and survivorship, for patients with cancer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600" dirty="0"/>
              <a:t>Delivering scholarly teaching to a wide variety of audiences </a:t>
            </a:r>
          </a:p>
          <a:p>
            <a:endParaRPr lang="en-CA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29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438941"/>
            <a:ext cx="8072119" cy="295465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What is Radiation Oncology/What do Radiation Oncologists do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RO Residency Training at University of Toronto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What is the Application Process like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280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3628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Royal College Exam</a:t>
            </a:r>
            <a:endParaRPr dirty="0"/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535940" y="1438941"/>
            <a:ext cx="8072119" cy="2492990"/>
          </a:xfrm>
          <a:prstGeom prst="rect">
            <a:avLst/>
          </a:prstGeo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2-stage exam: written &amp; oral</a:t>
            </a:r>
          </a:p>
          <a:p>
            <a:endParaRPr lang="en-US" sz="2400" dirty="0"/>
          </a:p>
          <a:p>
            <a:r>
              <a:rPr lang="en-US" sz="2400" dirty="0"/>
              <a:t>Written: Spring – end of Core (4</a:t>
            </a:r>
            <a:r>
              <a:rPr lang="en-US" sz="2400" baseline="30000" dirty="0"/>
              <a:t>th</a:t>
            </a:r>
            <a:r>
              <a:rPr lang="en-US" sz="2400" dirty="0"/>
              <a:t> year)</a:t>
            </a:r>
          </a:p>
          <a:p>
            <a:endParaRPr lang="en-US" sz="2400" dirty="0"/>
          </a:p>
          <a:p>
            <a:r>
              <a:rPr lang="en-US" sz="2400" dirty="0"/>
              <a:t>Oral: Fall - end of Core/start of TTP (5</a:t>
            </a:r>
            <a:r>
              <a:rPr lang="en-US" sz="2400" baseline="30000" dirty="0"/>
              <a:t>th</a:t>
            </a:r>
            <a:r>
              <a:rPr lang="en-US" sz="2400" dirty="0"/>
              <a:t> year)</a:t>
            </a:r>
          </a:p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89" y="93664"/>
            <a:ext cx="2781778" cy="28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30887"/>
          </a:xfrm>
        </p:spPr>
        <p:txBody>
          <a:bodyPr/>
          <a:lstStyle/>
          <a:p>
            <a:r>
              <a:rPr lang="en-US" sz="2800" dirty="0" smtClean="0"/>
              <a:t>Transition to Practice at UTDRO –PGY5 </a:t>
            </a:r>
            <a:r>
              <a:rPr lang="en-US" sz="2800" dirty="0" err="1" smtClean="0"/>
              <a:t>yr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8472488" cy="50593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Clinical Rotations as per resident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Longitudinal Clinic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Academic pursuits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Electives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TTP EPAs: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dirty="0"/>
              <a:t>Providing radiation oncology consultation and management for patients with cancer or other indications for radiation therapy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dirty="0"/>
              <a:t>Contributing to administrative and professional aspects of a radiation oncology practice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dirty="0"/>
              <a:t>Executing a scholarly project relevant to Radiation Oncology </a:t>
            </a:r>
          </a:p>
          <a:p>
            <a:pPr lvl="1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5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r>
              <a:rPr lang="en-US" dirty="0" smtClean="0"/>
              <a:t>Application Process to RO Residency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38941"/>
            <a:ext cx="8522677" cy="458085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13 programs across Canada – 21 Residency positions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July 2021 UTDRO = 3 CMG + 1 IMG (+ 1 visa trainee)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Goals of UTDRO </a:t>
            </a:r>
            <a:r>
              <a:rPr lang="en-CA" sz="2800" dirty="0"/>
              <a:t>Residency </a:t>
            </a:r>
            <a:r>
              <a:rPr lang="en-CA" sz="2800" dirty="0" smtClean="0"/>
              <a:t>Program =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Train </a:t>
            </a:r>
            <a:r>
              <a:rPr lang="en-CA" sz="2800" dirty="0"/>
              <a:t>Future Academic </a:t>
            </a:r>
            <a:r>
              <a:rPr lang="en-CA" sz="2800" dirty="0" smtClean="0"/>
              <a:t>Leaders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Attract </a:t>
            </a:r>
            <a:r>
              <a:rPr lang="en-CA" sz="2800" dirty="0"/>
              <a:t>Dynamic Enquiring Individuals who are enthusiastic about </a:t>
            </a:r>
            <a:r>
              <a:rPr lang="en-CA" sz="2800" dirty="0" smtClean="0"/>
              <a:t>RO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Attract </a:t>
            </a:r>
            <a:r>
              <a:rPr lang="en-CA" sz="2800" dirty="0"/>
              <a:t>Residents who will contribute to advancing our profession and pursue scholarly </a:t>
            </a:r>
            <a:r>
              <a:rPr lang="en-CA" sz="2800" dirty="0" smtClean="0"/>
              <a:t>enquiry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Expectation </a:t>
            </a:r>
            <a:r>
              <a:rPr lang="en-CA" sz="2800" dirty="0"/>
              <a:t>of excellence in all </a:t>
            </a:r>
            <a:r>
              <a:rPr lang="en-CA" sz="2800" dirty="0" err="1"/>
              <a:t>CanMEDS</a:t>
            </a:r>
            <a:r>
              <a:rPr lang="en-CA" sz="2800" dirty="0"/>
              <a:t> </a:t>
            </a:r>
            <a:r>
              <a:rPr lang="en-CA" sz="2800" dirty="0" smtClean="0"/>
              <a:t>roles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r>
              <a:rPr lang="en-US" dirty="0" smtClean="0"/>
              <a:t>Requirements at UTDRO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915400" cy="455509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800" dirty="0"/>
              <a:t>A strong academic record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A </a:t>
            </a:r>
            <a:r>
              <a:rPr lang="en-CA" sz="2800" dirty="0"/>
              <a:t>proven interest in our specialty, demonstrated by experience in our specialty or related fields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References </a:t>
            </a:r>
            <a:r>
              <a:rPr lang="en-CA" sz="2800" dirty="0"/>
              <a:t>should attest to proficiency in clinical skills and provide comments on maturity, interpersonal skills, ability </a:t>
            </a:r>
            <a:r>
              <a:rPr lang="en-CA" sz="2800" dirty="0" smtClean="0"/>
              <a:t>to work </a:t>
            </a:r>
            <a:r>
              <a:rPr lang="en-CA" sz="2800" dirty="0"/>
              <a:t>independently and potential for an academic </a:t>
            </a:r>
            <a:r>
              <a:rPr lang="en-CA" sz="2800" dirty="0" smtClean="0"/>
              <a:t>career </a:t>
            </a:r>
            <a:endParaRPr lang="en-CA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800" dirty="0" smtClean="0"/>
              <a:t>Evidence </a:t>
            </a:r>
            <a:r>
              <a:rPr lang="en-CA" sz="2800" dirty="0"/>
              <a:t>of Research or Scholarly </a:t>
            </a:r>
            <a:r>
              <a:rPr lang="en-CA" sz="2800" dirty="0" smtClean="0"/>
              <a:t>activity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r>
              <a:rPr lang="en-US" dirty="0" smtClean="0"/>
              <a:t>Comments re expectations at UTDRO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458200" cy="5724644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A strong academic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record </a:t>
            </a:r>
            <a:r>
              <a:rPr lang="en-CA" sz="2000" dirty="0" smtClean="0"/>
              <a:t>- we are not comparing between applicants but looking at what you did and how well (</a:t>
            </a:r>
            <a:r>
              <a:rPr lang="en-CA" sz="2000" dirty="0" err="1" smtClean="0"/>
              <a:t>eg</a:t>
            </a:r>
            <a:r>
              <a:rPr lang="en-CA" sz="2000" dirty="0" smtClean="0"/>
              <a:t> someone with a BSc background would not be compared to a MSc or PhD applicant)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proven interest in our specialty, demonstrated by experience in our specialty or related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fields –</a:t>
            </a:r>
            <a:r>
              <a:rPr lang="en-CA" sz="2000" dirty="0" smtClean="0"/>
              <a:t>no expectations of electives in Toronto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References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should attest to proficiency in clinical skills and provide comments on maturity, interpersonal skills, ability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to work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independently and potential for an academic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career  -</a:t>
            </a:r>
            <a:r>
              <a:rPr lang="en-CA" sz="2000" dirty="0" smtClean="0"/>
              <a:t>references should be from faculty who got to know you the best – they don’t have to be RO faculty, more important that they describe your qualities and provide specifics/details</a:t>
            </a: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Evidence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</a:rPr>
              <a:t>of Research or Scholarly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activity –</a:t>
            </a:r>
            <a:r>
              <a:rPr lang="en-CA" sz="2000" dirty="0" smtClean="0"/>
              <a:t>no expectation that it is in oncology area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8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Residents at UTDRO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429000"/>
            <a:ext cx="6324600" cy="26208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225063"/>
            <a:ext cx="7620000" cy="27699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22 residents </a:t>
            </a:r>
            <a:r>
              <a:rPr lang="en-US" i="1" dirty="0" smtClean="0"/>
              <a:t>(photo is from graduation from a few years ago)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 peer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Lots of research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Formal mentorship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Wellness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Chief resident (PGY4-5) and 2 Assistant Chief Residents (PGY3s)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9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Importance of Growth Mindset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6553200" cy="46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25"/>
            <a:ext cx="8150859" cy="47705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 smtClean="0"/>
              <a:t>Contacts re UTDRO Residency program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1"/>
            <a:ext cx="8227059" cy="544764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Program Director Dr Andrea Bezjak  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2"/>
              </a:rPr>
              <a:t>andrea.bezjak@rmp.uhn.ca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Program Coordinator Ms Catherine Wong </a:t>
            </a:r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catherinek.wong@utoronto.ca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Chief Resident Dr Michael Tjong </a:t>
            </a:r>
            <a:r>
              <a:rPr lang="en-US" sz="2400" dirty="0" smtClean="0">
                <a:hlinkClick r:id="rId4"/>
              </a:rPr>
              <a:t>Michael.tjong@rmp.uhn.ca</a:t>
            </a:r>
            <a:endParaRPr lang="en-US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Assistant Chief Residents </a:t>
            </a:r>
          </a:p>
          <a:p>
            <a:r>
              <a:rPr lang="en-US" sz="2400" dirty="0" smtClean="0"/>
              <a:t>Dr Minha Lee  </a:t>
            </a:r>
            <a:r>
              <a:rPr lang="en-US" sz="2400" dirty="0" smtClean="0">
                <a:hlinkClick r:id="rId5"/>
              </a:rPr>
              <a:t>minha.lee@rmp.uhn.ca</a:t>
            </a:r>
            <a:endParaRPr lang="en-US" sz="2400" dirty="0" smtClean="0"/>
          </a:p>
          <a:p>
            <a:r>
              <a:rPr lang="en-US" sz="2400" dirty="0" smtClean="0"/>
              <a:t>Dr Indu Voruganti  </a:t>
            </a:r>
            <a:r>
              <a:rPr lang="en-US" sz="2400" dirty="0" smtClean="0">
                <a:hlinkClick r:id="rId6"/>
              </a:rPr>
              <a:t>indu.Voruganti@rmp.uhn.ca</a:t>
            </a:r>
            <a:endParaRPr lang="en-US" sz="2400" dirty="0" smtClean="0"/>
          </a:p>
          <a:p>
            <a:endParaRPr lang="en-US" sz="2400" smtClean="0">
              <a:hlinkClick r:id="rId7"/>
            </a:endParaRPr>
          </a:p>
          <a:p>
            <a:r>
              <a:rPr lang="en-US" sz="2400" smtClean="0">
                <a:hlinkClick r:id="rId7"/>
              </a:rPr>
              <a:t>https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www.radonc.utoronto.ca/radiation-oncology-residency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89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954107"/>
          </a:xfrm>
        </p:spPr>
        <p:txBody>
          <a:bodyPr/>
          <a:lstStyle/>
          <a:p>
            <a:pPr algn="ctr"/>
            <a:r>
              <a:rPr lang="en-US" dirty="0" smtClean="0"/>
              <a:t>What is Radiation Oncology </a:t>
            </a:r>
            <a:br>
              <a:rPr lang="en-US" dirty="0" smtClean="0"/>
            </a:br>
            <a:r>
              <a:rPr lang="en-US" dirty="0" smtClean="0"/>
              <a:t>(Radiotherapy (RT))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830152" cy="4434959"/>
          </a:xfrm>
        </p:spPr>
        <p:txBody>
          <a:bodyPr/>
          <a:lstStyle/>
          <a:p>
            <a:r>
              <a:rPr lang="en-US" sz="2800" dirty="0" smtClean="0"/>
              <a:t>Well established way to treat cancer </a:t>
            </a:r>
          </a:p>
          <a:p>
            <a:endParaRPr lang="en-US" sz="2800" dirty="0" smtClean="0"/>
          </a:p>
          <a:p>
            <a:r>
              <a:rPr lang="en-US" sz="2800" dirty="0" smtClean="0"/>
              <a:t>More than 100 </a:t>
            </a:r>
            <a:r>
              <a:rPr lang="en-US" sz="2800" dirty="0" err="1" smtClean="0"/>
              <a:t>yrs</a:t>
            </a:r>
            <a:r>
              <a:rPr lang="en-US" sz="2800" dirty="0" smtClean="0"/>
              <a:t> of history</a:t>
            </a:r>
          </a:p>
          <a:p>
            <a:endParaRPr lang="en-US" sz="2800" dirty="0" smtClean="0"/>
          </a:p>
          <a:p>
            <a:r>
              <a:rPr lang="en-US" sz="2800" dirty="0" smtClean="0"/>
              <a:t>Many ways in which RT helps cancer patients</a:t>
            </a:r>
          </a:p>
          <a:p>
            <a:r>
              <a:rPr lang="en-US" sz="2800" dirty="0" smtClean="0"/>
              <a:t>	cure (alone or in combination with chemo or surgery)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disease control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symptom palliation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</p:txBody>
      </p:sp>
      <p:pic>
        <p:nvPicPr>
          <p:cNvPr id="5" name="Picture 2" descr="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What is Radiation Oncology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830152" cy="4308872"/>
          </a:xfrm>
        </p:spPr>
        <p:txBody>
          <a:bodyPr/>
          <a:lstStyle/>
          <a:p>
            <a:r>
              <a:rPr lang="en-US" sz="2800" dirty="0" smtClean="0"/>
              <a:t>Other cancer specialties:</a:t>
            </a:r>
          </a:p>
          <a:p>
            <a:pPr lvl="1"/>
            <a:r>
              <a:rPr lang="en-US" sz="2800" dirty="0" smtClean="0"/>
              <a:t>Medical oncology</a:t>
            </a:r>
          </a:p>
          <a:p>
            <a:pPr lvl="1"/>
            <a:r>
              <a:rPr lang="en-US" sz="2800" dirty="0" smtClean="0"/>
              <a:t>Surgery -</a:t>
            </a:r>
            <a:r>
              <a:rPr lang="en-US" sz="2800" dirty="0"/>
              <a:t>surgical </a:t>
            </a:r>
            <a:r>
              <a:rPr lang="en-US" sz="2800" dirty="0" smtClean="0"/>
              <a:t>oncology or subspecialty – </a:t>
            </a:r>
            <a:r>
              <a:rPr lang="en-US" sz="2800" dirty="0" err="1" smtClean="0"/>
              <a:t>eg</a:t>
            </a:r>
            <a:r>
              <a:rPr lang="en-US" sz="2800" dirty="0" smtClean="0"/>
              <a:t> thoracic, urology, gynecology</a:t>
            </a:r>
          </a:p>
          <a:p>
            <a:pPr lvl="1"/>
            <a:r>
              <a:rPr lang="en-US" sz="2800" dirty="0" smtClean="0"/>
              <a:t>Palliative care</a:t>
            </a:r>
          </a:p>
          <a:p>
            <a:pPr lvl="1"/>
            <a:r>
              <a:rPr lang="en-US" sz="2800" dirty="0" smtClean="0"/>
              <a:t>(Family medicine with oncology focus)</a:t>
            </a:r>
          </a:p>
          <a:p>
            <a:pPr lvl="1"/>
            <a:endParaRPr lang="en-US" sz="2800" dirty="0" smtClean="0"/>
          </a:p>
          <a:p>
            <a:pPr algn="l"/>
            <a:r>
              <a:rPr lang="en-US" sz="2800" dirty="0" smtClean="0"/>
              <a:t>RO is a</a:t>
            </a:r>
            <a:r>
              <a:rPr lang="en-CA" sz="2800" dirty="0"/>
              <a:t> </a:t>
            </a:r>
            <a:r>
              <a:rPr lang="en-CA" sz="2800" dirty="0" smtClean="0"/>
              <a:t>clinical </a:t>
            </a:r>
            <a:r>
              <a:rPr lang="en-CA" sz="2800" dirty="0"/>
              <a:t>specialty based on knowledge of cancer, anatomy, biology, imaging and technology</a:t>
            </a:r>
          </a:p>
          <a:p>
            <a:pPr lvl="1"/>
            <a:endParaRPr lang="en-US" sz="2800" dirty="0"/>
          </a:p>
        </p:txBody>
      </p:sp>
      <p:pic>
        <p:nvPicPr>
          <p:cNvPr id="4" name="Picture 6" descr="http://www.cbha.org/images/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973262" cy="20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99935"/>
            <a:ext cx="1885365" cy="146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iupui.edu/~iutox/images/cancer%20c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5" y="5299935"/>
            <a:ext cx="1753710" cy="143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What do Radiation Oncologists (RO)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830152" cy="4030385"/>
          </a:xfrm>
        </p:spPr>
        <p:txBody>
          <a:bodyPr/>
          <a:lstStyle/>
          <a:p>
            <a:r>
              <a:rPr lang="en-US" sz="2800" dirty="0" smtClean="0"/>
              <a:t>Clinical care – mostly outpatient</a:t>
            </a:r>
          </a:p>
          <a:p>
            <a:r>
              <a:rPr lang="en-US" sz="2800" dirty="0"/>
              <a:t> 	</a:t>
            </a:r>
            <a:r>
              <a:rPr lang="en-US" sz="2800" dirty="0" smtClean="0"/>
              <a:t>consultations with newly diagnosed patients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decisions about best treatment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outlining the target for radiation (“contouring”)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reviewing the RT treatment plan</a:t>
            </a:r>
          </a:p>
          <a:p>
            <a:r>
              <a:rPr lang="en-US" sz="2800" dirty="0" smtClean="0"/>
              <a:t>	overseeing the course of RT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managing side-effects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following the patient after treatment </a:t>
            </a:r>
          </a:p>
          <a:p>
            <a:endParaRPr lang="en-US" sz="28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703618"/>
            <a:ext cx="3039402" cy="20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sw.org/sw/iwcontent/public/common/images/medical/med_woman_sr_ex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76151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images.google.ca/url?q=http://www.breastcancersource.com/gUserFiles/CS_RecurrentBoneMetastases_13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35856"/>
            <a:ext cx="1903176" cy="21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What do Radiation Oncologists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830152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Most RO focus their work on several cancer types (</a:t>
            </a:r>
            <a:r>
              <a:rPr lang="en-US" sz="2800" dirty="0" err="1" smtClean="0"/>
              <a:t>eg</a:t>
            </a:r>
            <a:r>
              <a:rPr lang="en-US" sz="2800" dirty="0" smtClean="0"/>
              <a:t> breast, lung, GU cancers…) </a:t>
            </a:r>
            <a:r>
              <a:rPr lang="en-US" sz="2800" dirty="0" err="1" smtClean="0"/>
              <a:t>altho</a:t>
            </a:r>
            <a:r>
              <a:rPr lang="en-US" sz="2800" dirty="0" smtClean="0"/>
              <a:t> they need to know about 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Some RO do procedures (</a:t>
            </a:r>
            <a:r>
              <a:rPr lang="en-US" sz="2800" dirty="0" err="1" smtClean="0"/>
              <a:t>eg</a:t>
            </a:r>
            <a:r>
              <a:rPr lang="en-US" sz="2800" dirty="0" smtClean="0"/>
              <a:t> brachytherapy for </a:t>
            </a:r>
            <a:r>
              <a:rPr lang="en-US" sz="2800" dirty="0" err="1" smtClean="0"/>
              <a:t>gyne</a:t>
            </a:r>
            <a:r>
              <a:rPr lang="en-US" sz="2800" dirty="0" smtClean="0"/>
              <a:t> ca, prostate)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They work in Cancer centers across Canada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Team work – physicists, therapists, nurses, medical oncologists, surgeons, </a:t>
            </a:r>
            <a:r>
              <a:rPr lang="en-US" sz="2800" dirty="0" err="1" smtClean="0"/>
              <a:t>etc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339080"/>
            <a:ext cx="2286251" cy="2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What do Radiation Oncologists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830152" cy="5170646"/>
          </a:xfrm>
        </p:spPr>
        <p:txBody>
          <a:bodyPr/>
          <a:lstStyle/>
          <a:p>
            <a:r>
              <a:rPr lang="en-US" sz="2800" dirty="0" smtClean="0"/>
              <a:t>Research/Scholarly Pursuits: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clinical 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translational (lab to bedside and back)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technology research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health services research</a:t>
            </a:r>
          </a:p>
          <a:p>
            <a:r>
              <a:rPr lang="en-US" sz="2800" dirty="0" smtClean="0"/>
              <a:t>	education research</a:t>
            </a:r>
          </a:p>
          <a:p>
            <a:r>
              <a:rPr lang="en-US" sz="2800" dirty="0" smtClean="0"/>
              <a:t>	other</a:t>
            </a:r>
            <a:endParaRPr lang="en-US" sz="2800" dirty="0"/>
          </a:p>
          <a:p>
            <a:r>
              <a:rPr lang="en-US" sz="2800" dirty="0" smtClean="0"/>
              <a:t>Teaching: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patients/families/public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trainees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other health care providers</a:t>
            </a:r>
          </a:p>
          <a:p>
            <a:r>
              <a:rPr lang="en-US" sz="28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52" y="1524000"/>
            <a:ext cx="247650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23" y="4522946"/>
            <a:ext cx="3290029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357125"/>
            <a:ext cx="8072119" cy="477054"/>
          </a:xfrm>
        </p:spPr>
        <p:txBody>
          <a:bodyPr/>
          <a:lstStyle/>
          <a:p>
            <a:pPr algn="ctr"/>
            <a:r>
              <a:rPr lang="en-US" dirty="0" smtClean="0"/>
              <a:t>Radiation Oncology Residency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830152" cy="4739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Five year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13 Residency programs across the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www.royalcollege.ca/rcsite/documents/arps/rad-oncology-e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Competence by Design introduced in July 2019 across Canada </a:t>
            </a:r>
            <a:r>
              <a:rPr lang="en-US" sz="2000" dirty="0" smtClean="0"/>
              <a:t>(except Queens started in 2017)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Transition to Discipline (1-2 months)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Foundations of Discipline (10-15 months)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Core of Discipline (30-36 months)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Transition to Practice (10-12 months)</a:t>
            </a:r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33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5" y="2931"/>
            <a:ext cx="9192593" cy="68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1537</Words>
  <Application>Microsoft Office PowerPoint</Application>
  <PresentationFormat>On-screen Show (4:3)</PresentationFormat>
  <Paragraphs>239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Office Theme</vt:lpstr>
      <vt:lpstr>PowerPoint Presentation</vt:lpstr>
      <vt:lpstr>Outline of the Presentation</vt:lpstr>
      <vt:lpstr>What is Radiation Oncology  (Radiotherapy (RT))</vt:lpstr>
      <vt:lpstr>What is Radiation Oncology</vt:lpstr>
      <vt:lpstr>What do Radiation Oncologists (RO) Do?</vt:lpstr>
      <vt:lpstr>What do Radiation Oncologists Do?</vt:lpstr>
      <vt:lpstr>What do Radiation Oncologists Do?</vt:lpstr>
      <vt:lpstr>Radiation Oncology Residency Program</vt:lpstr>
      <vt:lpstr>PowerPoint Presentation</vt:lpstr>
      <vt:lpstr>CBME Benefits</vt:lpstr>
      <vt:lpstr>Transition to Discipline at UT DRO</vt:lpstr>
      <vt:lpstr>Foundations of Discipline at UTDRO (PGY1) 10 clinical blocks (off service) + 1 academic block</vt:lpstr>
      <vt:lpstr>Foundations Training Experiences (PGY1) </vt:lpstr>
      <vt:lpstr>Foundations Training Experiences (PGY1) </vt:lpstr>
      <vt:lpstr>Foundation EPAs</vt:lpstr>
      <vt:lpstr>Core of Discipline at UTDRO – 36 mo (PGY2 -4)</vt:lpstr>
      <vt:lpstr>Core at UTDRO (PGY2-3) 2-3 months for core clinical sites  either at PMH or at OCC – with 2-4 attending RO</vt:lpstr>
      <vt:lpstr>Core at UTDRO (PGY4) 1-2 months for other clinical sites  at PMH, OCC and community rotations</vt:lpstr>
      <vt:lpstr>Core EPAs:</vt:lpstr>
      <vt:lpstr>The Royal College Exam</vt:lpstr>
      <vt:lpstr>Transition to Practice at UTDRO –PGY5 yr</vt:lpstr>
      <vt:lpstr>Application Process to RO Residency</vt:lpstr>
      <vt:lpstr>Requirements at UTDRO</vt:lpstr>
      <vt:lpstr>Comments re expectations at UTDRO</vt:lpstr>
      <vt:lpstr>Residents at UTDRO </vt:lpstr>
      <vt:lpstr>Importance of Growth Mindset</vt:lpstr>
      <vt:lpstr> Contacts re UTDRO Residency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</dc:creator>
  <cp:lastModifiedBy>Bezjak, Andrea</cp:lastModifiedBy>
  <cp:revision>25</cp:revision>
  <dcterms:created xsi:type="dcterms:W3CDTF">2016-02-12T11:29:11Z</dcterms:created>
  <dcterms:modified xsi:type="dcterms:W3CDTF">2020-11-18T16:56:56Z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2015-07-22T00:00:00Z</vt:filetime>
  </property>
  <property fmtid="{D5CDD505-2E9C-101B-9397-08002B2CF9AE}" pid="3" name="LastSaved">
    <vt:filetime>2016-02-12T00:00:00Z</vt:filetime>
  </property>
</Properties>
</file>